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data1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498" r:id="rId3"/>
    <p:sldId id="499" r:id="rId4"/>
    <p:sldId id="502" r:id="rId5"/>
    <p:sldId id="534" r:id="rId6"/>
    <p:sldId id="507" r:id="rId7"/>
    <p:sldId id="530" r:id="rId8"/>
    <p:sldId id="508" r:id="rId9"/>
    <p:sldId id="535" r:id="rId10"/>
    <p:sldId id="557" r:id="rId11"/>
    <p:sldId id="543" r:id="rId12"/>
    <p:sldId id="510" r:id="rId13"/>
    <p:sldId id="511" r:id="rId14"/>
    <p:sldId id="558" r:id="rId15"/>
    <p:sldId id="545" r:id="rId16"/>
    <p:sldId id="555" r:id="rId17"/>
    <p:sldId id="513" r:id="rId18"/>
    <p:sldId id="546" r:id="rId19"/>
    <p:sldId id="536" r:id="rId20"/>
    <p:sldId id="515" r:id="rId21"/>
    <p:sldId id="544" r:id="rId22"/>
    <p:sldId id="517" r:id="rId23"/>
    <p:sldId id="537" r:id="rId24"/>
    <p:sldId id="519" r:id="rId25"/>
    <p:sldId id="556" r:id="rId26"/>
    <p:sldId id="520" r:id="rId27"/>
    <p:sldId id="547" r:id="rId28"/>
    <p:sldId id="521" r:id="rId29"/>
    <p:sldId id="522" r:id="rId30"/>
    <p:sldId id="538" r:id="rId31"/>
    <p:sldId id="548" r:id="rId32"/>
    <p:sldId id="539" r:id="rId33"/>
    <p:sldId id="551" r:id="rId34"/>
    <p:sldId id="553" r:id="rId35"/>
    <p:sldId id="549" r:id="rId36"/>
    <p:sldId id="552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946"/>
    <a:srgbClr val="D9D9D9"/>
    <a:srgbClr val="005393"/>
    <a:srgbClr val="B2B3B5"/>
    <a:srgbClr val="C4C9CB"/>
    <a:srgbClr val="B1CA54"/>
    <a:srgbClr val="E76F51"/>
    <a:srgbClr val="E89247"/>
    <a:srgbClr val="A0B67D"/>
    <a:srgbClr val="0E5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992" autoAdjust="0"/>
  </p:normalViewPr>
  <p:slideViewPr>
    <p:cSldViewPr snapToGrid="0">
      <p:cViewPr varScale="1">
        <p:scale>
          <a:sx n="112" d="100"/>
          <a:sy n="112" d="100"/>
        </p:scale>
        <p:origin x="54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png"/><Relationship Id="rId1" Type="http://schemas.openxmlformats.org/officeDocument/2006/relationships/image" Target="../media/image87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Microrobotique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Assemblage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Caractérisation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Contrôle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3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3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727004-E012-44CE-9A61-52B503AE453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C2BFC1-C9A4-49F9-8312-3C96E9406274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Génération de mires</a:t>
          </a:r>
        </a:p>
      </dgm:t>
    </dgm:pt>
    <dgm:pt modelId="{359579DF-C8CD-4920-94E1-D1CBCB58B4EB}" type="par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B072EE1F-6CE8-4AFF-AF2A-62ECF9E07EF3}" type="sibTrans" cxnId="{0DF35355-7663-49E9-979F-17AB1CDF1ECF}">
      <dgm:prSet/>
      <dgm:spPr/>
      <dgm:t>
        <a:bodyPr/>
        <a:lstStyle/>
        <a:p>
          <a:endParaRPr lang="fr-FR" noProof="0" dirty="0"/>
        </a:p>
      </dgm:t>
    </dgm:pt>
    <dgm:pt modelId="{AA44E4E1-74A7-4117-9D56-F80EE24B2B7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Simulations</a:t>
          </a:r>
        </a:p>
      </dgm:t>
    </dgm:pt>
    <dgm:pt modelId="{AE33BBC6-CAD3-4BF9-94CE-1688E539B4BC}" type="par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C965751B-96D5-4052-8B51-1A09A80C2578}" type="sibTrans" cxnId="{8E338BDD-DA17-4063-889D-E7F5AACFF60C}">
      <dgm:prSet/>
      <dgm:spPr/>
      <dgm:t>
        <a:bodyPr/>
        <a:lstStyle/>
        <a:p>
          <a:endParaRPr lang="fr-FR" noProof="0" dirty="0"/>
        </a:p>
      </dgm:t>
    </dgm:pt>
    <dgm:pt modelId="{3D040F0F-5427-4FB3-BB57-27BD2F5754B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Fabrication</a:t>
          </a:r>
        </a:p>
      </dgm:t>
    </dgm:pt>
    <dgm:pt modelId="{745120B1-C030-4BDE-A362-28CECBD4D8AA}" type="par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9939BFE2-87EE-4F8A-9D05-F71BD54E779E}" type="sibTrans" cxnId="{90B3BBDA-BF67-46FC-9982-B5E759F37CAE}">
      <dgm:prSet/>
      <dgm:spPr/>
      <dgm:t>
        <a:bodyPr/>
        <a:lstStyle/>
        <a:p>
          <a:endParaRPr lang="fr-FR" noProof="0" dirty="0"/>
        </a:p>
      </dgm:t>
    </dgm:pt>
    <dgm:pt modelId="{3FCB9E99-E9FF-49B3-9365-58AE88FF8B56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Mesure de pose</a:t>
          </a:r>
        </a:p>
      </dgm:t>
    </dgm:pt>
    <dgm:pt modelId="{16D06F5A-D6A3-4B0B-AF15-12348028309C}" type="par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E7FC0EDC-80F9-4131-95BD-6415FEA900D4}" type="sibTrans" cxnId="{4B495E2E-8603-4F02-B66A-7586982450FE}">
      <dgm:prSet/>
      <dgm:spPr/>
      <dgm:t>
        <a:bodyPr/>
        <a:lstStyle/>
        <a:p>
          <a:endParaRPr lang="fr-FR" noProof="0" dirty="0"/>
        </a:p>
      </dgm:t>
    </dgm:pt>
    <dgm:pt modelId="{A558BE97-585B-460E-BBBB-BFAFC54A00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2D</a:t>
          </a:r>
        </a:p>
      </dgm:t>
    </dgm:pt>
    <dgm:pt modelId="{A357D11A-F4BF-4E80-8161-5F3932763441}" type="par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00D5917B-0E1F-4D07-839D-D3D76386D2BB}" type="sibTrans" cxnId="{F33D985D-4C4D-489B-AD43-1B09D0EF55CD}">
      <dgm:prSet/>
      <dgm:spPr/>
      <dgm:t>
        <a:bodyPr/>
        <a:lstStyle/>
        <a:p>
          <a:endParaRPr lang="fr-FR" noProof="0" dirty="0"/>
        </a:p>
      </dgm:t>
    </dgm:pt>
    <dgm:pt modelId="{E4C97B17-FFF7-41B3-9CF4-68FD64BDF8E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3D</a:t>
          </a:r>
        </a:p>
      </dgm:t>
    </dgm:pt>
    <dgm:pt modelId="{3F03751B-89DD-411D-9A16-06BC739C40C0}" type="par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1DE41067-C1EF-4960-A102-8FC71820FDDA}" type="sibTrans" cxnId="{43BABFFF-5AD0-495A-8C9C-23D6E1CC372B}">
      <dgm:prSet/>
      <dgm:spPr/>
      <dgm:t>
        <a:bodyPr/>
        <a:lstStyle/>
        <a:p>
          <a:endParaRPr lang="fr-FR" noProof="0" dirty="0"/>
        </a:p>
      </dgm:t>
    </dgm:pt>
    <dgm:pt modelId="{8E68E023-D999-458B-A043-F983AAD5CAC9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/>
            <a:t>Multi langages</a:t>
          </a:r>
        </a:p>
      </dgm:t>
    </dgm:pt>
    <dgm:pt modelId="{6A266912-9EB5-46B6-9534-E88021B0139F}" type="par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F8B2ED9B-4F1B-4D93-8056-3E03F031C225}" type="sibTrans" cxnId="{777D3089-3353-4F87-A41E-03ADB7817A51}">
      <dgm:prSet/>
      <dgm:spPr/>
      <dgm:t>
        <a:bodyPr/>
        <a:lstStyle/>
        <a:p>
          <a:endParaRPr lang="fr-FR" noProof="0" dirty="0"/>
        </a:p>
      </dgm:t>
    </dgm:pt>
    <dgm:pt modelId="{EE6ED7A0-7825-42AF-AB05-019374B4F0EF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C++</a:t>
          </a:r>
        </a:p>
      </dgm:t>
    </dgm:pt>
    <dgm:pt modelId="{9B377ACA-99B4-4642-BB48-2C40B84F9C75}" type="par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9DAAA8AE-4208-4125-869E-BAFC307F632A}" type="sibTrans" cxnId="{54DECFC3-03A3-4EB1-9A40-78BA2718922C}">
      <dgm:prSet/>
      <dgm:spPr/>
      <dgm:t>
        <a:bodyPr/>
        <a:lstStyle/>
        <a:p>
          <a:endParaRPr lang="fr-FR" noProof="0" dirty="0"/>
        </a:p>
      </dgm:t>
    </dgm:pt>
    <dgm:pt modelId="{3CE65E47-8B83-47BA-8672-1733C06D12F4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Python</a:t>
          </a:r>
        </a:p>
      </dgm:t>
    </dgm:pt>
    <dgm:pt modelId="{0C38E0C6-57DE-4717-80CD-75484C14F900}" type="par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1758F5F7-3812-453E-A6D4-3DD8349B18F1}" type="sibTrans" cxnId="{BB6154D7-1A3F-4DC3-87C1-5E524B04A844}">
      <dgm:prSet/>
      <dgm:spPr/>
      <dgm:t>
        <a:bodyPr/>
        <a:lstStyle/>
        <a:p>
          <a:endParaRPr lang="fr-FR" noProof="0" dirty="0"/>
        </a:p>
      </dgm:t>
    </dgm:pt>
    <dgm:pt modelId="{6A1EF634-7695-4634-9608-5F6BB9F9FCD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Matlab</a:t>
          </a:r>
        </a:p>
      </dgm:t>
    </dgm:pt>
    <dgm:pt modelId="{C18B67DD-C5BE-46F3-BBB5-854ABD371F06}" type="par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2F0B7394-50D6-4956-B1F1-1CDD425E099B}" type="sibTrans" cxnId="{54FB0506-DF85-4AAF-9911-A2B6BF0B2672}">
      <dgm:prSet/>
      <dgm:spPr/>
      <dgm:t>
        <a:bodyPr/>
        <a:lstStyle/>
        <a:p>
          <a:endParaRPr lang="fr-FR" noProof="0" dirty="0"/>
        </a:p>
      </dgm:t>
    </dgm:pt>
    <dgm:pt modelId="{9BBA397F-BCBE-4107-8D25-E15EEC2D8A2D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b="1" noProof="0"/>
            <a:t>Tests unitaires</a:t>
          </a:r>
          <a:endParaRPr lang="fr-FR" noProof="0" dirty="0"/>
        </a:p>
      </dgm:t>
    </dgm:pt>
    <dgm:pt modelId="{1126615C-04BC-4109-B39C-5207C3F2F1AF}" type="parTrans" cxnId="{70B76CD2-B80B-4079-ACF0-8538CF336F46}">
      <dgm:prSet/>
      <dgm:spPr/>
      <dgm:t>
        <a:bodyPr/>
        <a:lstStyle/>
        <a:p>
          <a:endParaRPr lang="fr-FR"/>
        </a:p>
      </dgm:t>
    </dgm:pt>
    <dgm:pt modelId="{054F5FD3-F52A-4B0C-86F3-DFE31C65F418}" type="sibTrans" cxnId="{70B76CD2-B80B-4079-ACF0-8538CF336F46}">
      <dgm:prSet/>
      <dgm:spPr/>
      <dgm:t>
        <a:bodyPr/>
        <a:lstStyle/>
        <a:p>
          <a:endParaRPr lang="fr-FR"/>
        </a:p>
      </dgm:t>
    </dgm:pt>
    <dgm:pt modelId="{395437B6-6398-40D4-95CA-296B4D105BDB}" type="pres">
      <dgm:prSet presAssocID="{53727004-E012-44CE-9A61-52B503AE4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469373E-53B3-444C-A654-CCC6EB0DCA08}" type="pres">
      <dgm:prSet presAssocID="{0DC2BFC1-C9A4-49F9-8312-3C96E9406274}" presName="hierRoot1" presStyleCnt="0">
        <dgm:presLayoutVars>
          <dgm:hierBranch val="init"/>
        </dgm:presLayoutVars>
      </dgm:prSet>
      <dgm:spPr/>
    </dgm:pt>
    <dgm:pt modelId="{72863F34-12DE-4770-A793-C16D5418726E}" type="pres">
      <dgm:prSet presAssocID="{0DC2BFC1-C9A4-49F9-8312-3C96E9406274}" presName="rootComposite1" presStyleCnt="0"/>
      <dgm:spPr/>
    </dgm:pt>
    <dgm:pt modelId="{E17B0ACB-CD28-47A3-A958-D977C283C71B}" type="pres">
      <dgm:prSet presAssocID="{0DC2BFC1-C9A4-49F9-8312-3C96E9406274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5F7A119-2CCC-470C-A71E-98756022376B}" type="pres">
      <dgm:prSet presAssocID="{0DC2BFC1-C9A4-49F9-8312-3C96E9406274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7E1B5F6-BE2F-499C-81ED-341181066D23}" type="pres">
      <dgm:prSet presAssocID="{0DC2BFC1-C9A4-49F9-8312-3C96E9406274}" presName="hierChild2" presStyleCnt="0"/>
      <dgm:spPr/>
    </dgm:pt>
    <dgm:pt modelId="{A2C779C3-CCCD-4CFD-9869-13E44E884C4F}" type="pres">
      <dgm:prSet presAssocID="{AE33BBC6-CAD3-4BF9-94CE-1688E539B4BC}" presName="Name64" presStyleLbl="parChTrans1D2" presStyleIdx="0" presStyleCnt="7"/>
      <dgm:spPr/>
      <dgm:t>
        <a:bodyPr/>
        <a:lstStyle/>
        <a:p>
          <a:endParaRPr lang="fr-FR"/>
        </a:p>
      </dgm:t>
    </dgm:pt>
    <dgm:pt modelId="{6E73AE33-7243-4563-8189-55996DF7021C}" type="pres">
      <dgm:prSet presAssocID="{AA44E4E1-74A7-4117-9D56-F80EE24B2B7E}" presName="hierRoot2" presStyleCnt="0">
        <dgm:presLayoutVars>
          <dgm:hierBranch val="init"/>
        </dgm:presLayoutVars>
      </dgm:prSet>
      <dgm:spPr/>
    </dgm:pt>
    <dgm:pt modelId="{726AE9F9-3DBD-4BE3-8F55-F95626B7A48A}" type="pres">
      <dgm:prSet presAssocID="{AA44E4E1-74A7-4117-9D56-F80EE24B2B7E}" presName="rootComposite" presStyleCnt="0"/>
      <dgm:spPr/>
    </dgm:pt>
    <dgm:pt modelId="{7D8D87D0-8B8A-4543-A234-51930A424D8A}" type="pres">
      <dgm:prSet presAssocID="{AA44E4E1-74A7-4117-9D56-F80EE24B2B7E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FAA81CE-7EBE-4A69-8018-456643890C79}" type="pres">
      <dgm:prSet presAssocID="{AA44E4E1-74A7-4117-9D56-F80EE24B2B7E}" presName="rootConnector" presStyleLbl="node2" presStyleIdx="0" presStyleCnt="7"/>
      <dgm:spPr/>
      <dgm:t>
        <a:bodyPr/>
        <a:lstStyle/>
        <a:p>
          <a:endParaRPr lang="fr-FR"/>
        </a:p>
      </dgm:t>
    </dgm:pt>
    <dgm:pt modelId="{AF29E793-1B83-4F44-96A8-EA79389B00D4}" type="pres">
      <dgm:prSet presAssocID="{AA44E4E1-74A7-4117-9D56-F80EE24B2B7E}" presName="hierChild4" presStyleCnt="0"/>
      <dgm:spPr/>
    </dgm:pt>
    <dgm:pt modelId="{934680C0-FD21-435C-8EA0-CC4F758D66BD}" type="pres">
      <dgm:prSet presAssocID="{AA44E4E1-74A7-4117-9D56-F80EE24B2B7E}" presName="hierChild5" presStyleCnt="0"/>
      <dgm:spPr/>
    </dgm:pt>
    <dgm:pt modelId="{030222E8-7408-4B5A-B2D7-F7897000289E}" type="pres">
      <dgm:prSet presAssocID="{745120B1-C030-4BDE-A362-28CECBD4D8AA}" presName="Name64" presStyleLbl="parChTrans1D2" presStyleIdx="1" presStyleCnt="7"/>
      <dgm:spPr/>
      <dgm:t>
        <a:bodyPr/>
        <a:lstStyle/>
        <a:p>
          <a:endParaRPr lang="fr-FR"/>
        </a:p>
      </dgm:t>
    </dgm:pt>
    <dgm:pt modelId="{281E440F-CB81-4592-AC33-1865984B5B96}" type="pres">
      <dgm:prSet presAssocID="{3D040F0F-5427-4FB3-BB57-27BD2F5754BF}" presName="hierRoot2" presStyleCnt="0">
        <dgm:presLayoutVars>
          <dgm:hierBranch val="init"/>
        </dgm:presLayoutVars>
      </dgm:prSet>
      <dgm:spPr/>
    </dgm:pt>
    <dgm:pt modelId="{3B332FAA-3A7A-4378-B6AD-14500AB23227}" type="pres">
      <dgm:prSet presAssocID="{3D040F0F-5427-4FB3-BB57-27BD2F5754BF}" presName="rootComposite" presStyleCnt="0"/>
      <dgm:spPr/>
    </dgm:pt>
    <dgm:pt modelId="{C589EB9A-5C54-4F26-8B56-ABE700915CD1}" type="pres">
      <dgm:prSet presAssocID="{3D040F0F-5427-4FB3-BB57-27BD2F5754B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6B811C5-9914-4F26-B867-3CF072C00137}" type="pres">
      <dgm:prSet presAssocID="{3D040F0F-5427-4FB3-BB57-27BD2F5754BF}" presName="rootConnector" presStyleLbl="node2" presStyleIdx="1" presStyleCnt="7"/>
      <dgm:spPr/>
      <dgm:t>
        <a:bodyPr/>
        <a:lstStyle/>
        <a:p>
          <a:endParaRPr lang="fr-FR"/>
        </a:p>
      </dgm:t>
    </dgm:pt>
    <dgm:pt modelId="{7876AE56-F9FB-4FB7-9857-E765BCA84855}" type="pres">
      <dgm:prSet presAssocID="{3D040F0F-5427-4FB3-BB57-27BD2F5754BF}" presName="hierChild4" presStyleCnt="0"/>
      <dgm:spPr/>
    </dgm:pt>
    <dgm:pt modelId="{85B2154C-748A-46AD-95D3-96797D339A5E}" type="pres">
      <dgm:prSet presAssocID="{3D040F0F-5427-4FB3-BB57-27BD2F5754BF}" presName="hierChild5" presStyleCnt="0"/>
      <dgm:spPr/>
    </dgm:pt>
    <dgm:pt modelId="{21B95485-FE87-4422-9196-CD4ACA9929CD}" type="pres">
      <dgm:prSet presAssocID="{0DC2BFC1-C9A4-49F9-8312-3C96E9406274}" presName="hierChild3" presStyleCnt="0"/>
      <dgm:spPr/>
    </dgm:pt>
    <dgm:pt modelId="{54801ABF-9F2D-4F62-8963-D87687837DBC}" type="pres">
      <dgm:prSet presAssocID="{9BBA397F-BCBE-4107-8D25-E15EEC2D8A2D}" presName="hierRoot1" presStyleCnt="0">
        <dgm:presLayoutVars>
          <dgm:hierBranch val="init"/>
        </dgm:presLayoutVars>
      </dgm:prSet>
      <dgm:spPr/>
    </dgm:pt>
    <dgm:pt modelId="{1652EE92-B19F-4772-B126-639D7AA51132}" type="pres">
      <dgm:prSet presAssocID="{9BBA397F-BCBE-4107-8D25-E15EEC2D8A2D}" presName="rootComposite1" presStyleCnt="0"/>
      <dgm:spPr/>
    </dgm:pt>
    <dgm:pt modelId="{38DC939B-B7C6-4577-8DDE-3B023F7232D1}" type="pres">
      <dgm:prSet presAssocID="{9BBA397F-BCBE-4107-8D25-E15EEC2D8A2D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6C0EDD7-755A-4412-814A-8961B4659A66}" type="pres">
      <dgm:prSet presAssocID="{9BBA397F-BCBE-4107-8D25-E15EEC2D8A2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B06CC13E-65A2-4723-9AA4-D923DA081557}" type="pres">
      <dgm:prSet presAssocID="{9BBA397F-BCBE-4107-8D25-E15EEC2D8A2D}" presName="hierChild2" presStyleCnt="0"/>
      <dgm:spPr/>
    </dgm:pt>
    <dgm:pt modelId="{562A8D52-6D5A-4D2C-B313-47AAB6D67B05}" type="pres">
      <dgm:prSet presAssocID="{9BBA397F-BCBE-4107-8D25-E15EEC2D8A2D}" presName="hierChild3" presStyleCnt="0"/>
      <dgm:spPr/>
    </dgm:pt>
    <dgm:pt modelId="{FC3FD170-5855-4897-AEC8-C45D0B4B43C7}" type="pres">
      <dgm:prSet presAssocID="{3FCB9E99-E9FF-49B3-9365-58AE88FF8B56}" presName="hierRoot1" presStyleCnt="0">
        <dgm:presLayoutVars>
          <dgm:hierBranch val="init"/>
        </dgm:presLayoutVars>
      </dgm:prSet>
      <dgm:spPr/>
    </dgm:pt>
    <dgm:pt modelId="{B93E195C-FF1E-4748-883D-6C3D73621E32}" type="pres">
      <dgm:prSet presAssocID="{3FCB9E99-E9FF-49B3-9365-58AE88FF8B56}" presName="rootComposite1" presStyleCnt="0"/>
      <dgm:spPr/>
    </dgm:pt>
    <dgm:pt modelId="{5E10DA8B-1129-40E7-B260-C30D711DFF16}" type="pres">
      <dgm:prSet presAssocID="{3FCB9E99-E9FF-49B3-9365-58AE88FF8B56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9A947F-2067-43B2-9DF2-2CDC798B6EA1}" type="pres">
      <dgm:prSet presAssocID="{3FCB9E99-E9FF-49B3-9365-58AE88FF8B5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915FBA8-4368-432B-97F3-CE1B28D03C7F}" type="pres">
      <dgm:prSet presAssocID="{3FCB9E99-E9FF-49B3-9365-58AE88FF8B56}" presName="hierChild2" presStyleCnt="0"/>
      <dgm:spPr/>
    </dgm:pt>
    <dgm:pt modelId="{6CDE8553-F970-47A5-A139-766B93869447}" type="pres">
      <dgm:prSet presAssocID="{A357D11A-F4BF-4E80-8161-5F3932763441}" presName="Name64" presStyleLbl="parChTrans1D2" presStyleIdx="2" presStyleCnt="7"/>
      <dgm:spPr/>
      <dgm:t>
        <a:bodyPr/>
        <a:lstStyle/>
        <a:p>
          <a:endParaRPr lang="fr-FR"/>
        </a:p>
      </dgm:t>
    </dgm:pt>
    <dgm:pt modelId="{AE23FD65-5F74-4AA9-8C83-336A684CE81A}" type="pres">
      <dgm:prSet presAssocID="{A558BE97-585B-460E-BBBB-BFAFC54A00CE}" presName="hierRoot2" presStyleCnt="0">
        <dgm:presLayoutVars>
          <dgm:hierBranch val="init"/>
        </dgm:presLayoutVars>
      </dgm:prSet>
      <dgm:spPr/>
    </dgm:pt>
    <dgm:pt modelId="{F8EA9AC9-8A73-4B89-AC86-C62770772739}" type="pres">
      <dgm:prSet presAssocID="{A558BE97-585B-460E-BBBB-BFAFC54A00CE}" presName="rootComposite" presStyleCnt="0"/>
      <dgm:spPr/>
    </dgm:pt>
    <dgm:pt modelId="{74A25DA7-50B6-499F-94AB-C7F7319B5C11}" type="pres">
      <dgm:prSet presAssocID="{A558BE97-585B-460E-BBBB-BFAFC54A00CE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0D773D0-DEDC-4F60-AFE2-19401B04614E}" type="pres">
      <dgm:prSet presAssocID="{A558BE97-585B-460E-BBBB-BFAFC54A00CE}" presName="rootConnector" presStyleLbl="node2" presStyleIdx="2" presStyleCnt="7"/>
      <dgm:spPr/>
      <dgm:t>
        <a:bodyPr/>
        <a:lstStyle/>
        <a:p>
          <a:endParaRPr lang="fr-FR"/>
        </a:p>
      </dgm:t>
    </dgm:pt>
    <dgm:pt modelId="{C9425A2A-7591-4F59-9F7B-123244319522}" type="pres">
      <dgm:prSet presAssocID="{A558BE97-585B-460E-BBBB-BFAFC54A00CE}" presName="hierChild4" presStyleCnt="0"/>
      <dgm:spPr/>
    </dgm:pt>
    <dgm:pt modelId="{6050FA16-4561-4EBE-A2D0-5A5B7645C2D5}" type="pres">
      <dgm:prSet presAssocID="{A558BE97-585B-460E-BBBB-BFAFC54A00CE}" presName="hierChild5" presStyleCnt="0"/>
      <dgm:spPr/>
    </dgm:pt>
    <dgm:pt modelId="{B7316492-F0D0-4BF8-BC92-874D10460D94}" type="pres">
      <dgm:prSet presAssocID="{3F03751B-89DD-411D-9A16-06BC739C40C0}" presName="Name64" presStyleLbl="parChTrans1D2" presStyleIdx="3" presStyleCnt="7"/>
      <dgm:spPr/>
      <dgm:t>
        <a:bodyPr/>
        <a:lstStyle/>
        <a:p>
          <a:endParaRPr lang="fr-FR"/>
        </a:p>
      </dgm:t>
    </dgm:pt>
    <dgm:pt modelId="{BEDC806F-7440-4526-850E-22AFD9F5827E}" type="pres">
      <dgm:prSet presAssocID="{E4C97B17-FFF7-41B3-9CF4-68FD64BDF8E5}" presName="hierRoot2" presStyleCnt="0">
        <dgm:presLayoutVars>
          <dgm:hierBranch val="init"/>
        </dgm:presLayoutVars>
      </dgm:prSet>
      <dgm:spPr/>
    </dgm:pt>
    <dgm:pt modelId="{FEF1CA1F-0ECC-4301-8577-8671140A5C58}" type="pres">
      <dgm:prSet presAssocID="{E4C97B17-FFF7-41B3-9CF4-68FD64BDF8E5}" presName="rootComposite" presStyleCnt="0"/>
      <dgm:spPr/>
    </dgm:pt>
    <dgm:pt modelId="{178AF770-4928-4944-A098-93276FEC3E1E}" type="pres">
      <dgm:prSet presAssocID="{E4C97B17-FFF7-41B3-9CF4-68FD64BDF8E5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EE73583-7653-49A7-BAAE-632D98271F6E}" type="pres">
      <dgm:prSet presAssocID="{E4C97B17-FFF7-41B3-9CF4-68FD64BDF8E5}" presName="rootConnector" presStyleLbl="node2" presStyleIdx="3" presStyleCnt="7"/>
      <dgm:spPr/>
      <dgm:t>
        <a:bodyPr/>
        <a:lstStyle/>
        <a:p>
          <a:endParaRPr lang="fr-FR"/>
        </a:p>
      </dgm:t>
    </dgm:pt>
    <dgm:pt modelId="{1292E208-C80D-4C3F-A51F-F5A13872EFC4}" type="pres">
      <dgm:prSet presAssocID="{E4C97B17-FFF7-41B3-9CF4-68FD64BDF8E5}" presName="hierChild4" presStyleCnt="0"/>
      <dgm:spPr/>
    </dgm:pt>
    <dgm:pt modelId="{34838972-D96E-4B46-830B-6F51FEC9CDE0}" type="pres">
      <dgm:prSet presAssocID="{E4C97B17-FFF7-41B3-9CF4-68FD64BDF8E5}" presName="hierChild5" presStyleCnt="0"/>
      <dgm:spPr/>
    </dgm:pt>
    <dgm:pt modelId="{BE35C839-AC1E-4004-A8F3-69A8E91F3064}" type="pres">
      <dgm:prSet presAssocID="{3FCB9E99-E9FF-49B3-9365-58AE88FF8B56}" presName="hierChild3" presStyleCnt="0"/>
      <dgm:spPr/>
    </dgm:pt>
    <dgm:pt modelId="{93A5BA13-6F4B-4017-B133-7A0355936771}" type="pres">
      <dgm:prSet presAssocID="{8E68E023-D999-458B-A043-F983AAD5CAC9}" presName="hierRoot1" presStyleCnt="0">
        <dgm:presLayoutVars>
          <dgm:hierBranch val="init"/>
        </dgm:presLayoutVars>
      </dgm:prSet>
      <dgm:spPr/>
    </dgm:pt>
    <dgm:pt modelId="{38F319E5-5907-441E-AA9A-005963A86ED9}" type="pres">
      <dgm:prSet presAssocID="{8E68E023-D999-458B-A043-F983AAD5CAC9}" presName="rootComposite1" presStyleCnt="0"/>
      <dgm:spPr/>
    </dgm:pt>
    <dgm:pt modelId="{1F8354B1-24B0-43CD-983D-190604BF34B9}" type="pres">
      <dgm:prSet presAssocID="{8E68E023-D999-458B-A043-F983AAD5CAC9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99F819-952D-4F7B-844F-7712CB2498EA}" type="pres">
      <dgm:prSet presAssocID="{8E68E023-D999-458B-A043-F983AAD5CAC9}" presName="rootConnector1" presStyleLbl="node1" presStyleIdx="0" presStyleCnt="0"/>
      <dgm:spPr/>
      <dgm:t>
        <a:bodyPr/>
        <a:lstStyle/>
        <a:p>
          <a:endParaRPr lang="fr-FR"/>
        </a:p>
      </dgm:t>
    </dgm:pt>
    <dgm:pt modelId="{AE1D5150-D60B-4E60-A0BC-EF8CDAE79F1A}" type="pres">
      <dgm:prSet presAssocID="{8E68E023-D999-458B-A043-F983AAD5CAC9}" presName="hierChild2" presStyleCnt="0"/>
      <dgm:spPr/>
    </dgm:pt>
    <dgm:pt modelId="{9C175F2F-7AFD-4140-8742-04BCEB6D1B53}" type="pres">
      <dgm:prSet presAssocID="{9B377ACA-99B4-4642-BB48-2C40B84F9C75}" presName="Name64" presStyleLbl="parChTrans1D2" presStyleIdx="4" presStyleCnt="7"/>
      <dgm:spPr/>
      <dgm:t>
        <a:bodyPr/>
        <a:lstStyle/>
        <a:p>
          <a:endParaRPr lang="fr-FR"/>
        </a:p>
      </dgm:t>
    </dgm:pt>
    <dgm:pt modelId="{F4386854-B84F-4963-BDA3-0ACEC2201E5D}" type="pres">
      <dgm:prSet presAssocID="{EE6ED7A0-7825-42AF-AB05-019374B4F0EF}" presName="hierRoot2" presStyleCnt="0">
        <dgm:presLayoutVars>
          <dgm:hierBranch val="init"/>
        </dgm:presLayoutVars>
      </dgm:prSet>
      <dgm:spPr/>
    </dgm:pt>
    <dgm:pt modelId="{1F02B896-C79D-4122-B7D6-B402D470B34E}" type="pres">
      <dgm:prSet presAssocID="{EE6ED7A0-7825-42AF-AB05-019374B4F0EF}" presName="rootComposite" presStyleCnt="0"/>
      <dgm:spPr/>
    </dgm:pt>
    <dgm:pt modelId="{BA1D1C5E-7162-4145-B1D8-9F244229B6F8}" type="pres">
      <dgm:prSet presAssocID="{EE6ED7A0-7825-42AF-AB05-019374B4F0EF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C76133-815A-4A8A-91EE-83AB6B0C81AD}" type="pres">
      <dgm:prSet presAssocID="{EE6ED7A0-7825-42AF-AB05-019374B4F0EF}" presName="rootConnector" presStyleLbl="node2" presStyleIdx="4" presStyleCnt="7"/>
      <dgm:spPr/>
      <dgm:t>
        <a:bodyPr/>
        <a:lstStyle/>
        <a:p>
          <a:endParaRPr lang="fr-FR"/>
        </a:p>
      </dgm:t>
    </dgm:pt>
    <dgm:pt modelId="{05B1606A-2B77-4483-B9AC-19622ECEF818}" type="pres">
      <dgm:prSet presAssocID="{EE6ED7A0-7825-42AF-AB05-019374B4F0EF}" presName="hierChild4" presStyleCnt="0"/>
      <dgm:spPr/>
    </dgm:pt>
    <dgm:pt modelId="{FD2BE104-D4D3-4415-AFEA-8FC329D567C7}" type="pres">
      <dgm:prSet presAssocID="{EE6ED7A0-7825-42AF-AB05-019374B4F0EF}" presName="hierChild5" presStyleCnt="0"/>
      <dgm:spPr/>
    </dgm:pt>
    <dgm:pt modelId="{E50E6D6B-5C29-47B1-8638-F2213C2DCB20}" type="pres">
      <dgm:prSet presAssocID="{0C38E0C6-57DE-4717-80CD-75484C14F900}" presName="Name64" presStyleLbl="parChTrans1D2" presStyleIdx="5" presStyleCnt="7"/>
      <dgm:spPr/>
      <dgm:t>
        <a:bodyPr/>
        <a:lstStyle/>
        <a:p>
          <a:endParaRPr lang="fr-FR"/>
        </a:p>
      </dgm:t>
    </dgm:pt>
    <dgm:pt modelId="{F6A46820-51B8-496F-9C24-29DDEB2549F9}" type="pres">
      <dgm:prSet presAssocID="{3CE65E47-8B83-47BA-8672-1733C06D12F4}" presName="hierRoot2" presStyleCnt="0">
        <dgm:presLayoutVars>
          <dgm:hierBranch val="init"/>
        </dgm:presLayoutVars>
      </dgm:prSet>
      <dgm:spPr/>
    </dgm:pt>
    <dgm:pt modelId="{DEE5BD96-C035-4737-A44D-02FC72614B56}" type="pres">
      <dgm:prSet presAssocID="{3CE65E47-8B83-47BA-8672-1733C06D12F4}" presName="rootComposite" presStyleCnt="0"/>
      <dgm:spPr/>
    </dgm:pt>
    <dgm:pt modelId="{2C9C7ABD-1E68-43D9-829F-FDF15410B33E}" type="pres">
      <dgm:prSet presAssocID="{3CE65E47-8B83-47BA-8672-1733C06D12F4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DBF1C5A-1EC8-470B-BD83-189062C7E5B4}" type="pres">
      <dgm:prSet presAssocID="{3CE65E47-8B83-47BA-8672-1733C06D12F4}" presName="rootConnector" presStyleLbl="node2" presStyleIdx="5" presStyleCnt="7"/>
      <dgm:spPr/>
      <dgm:t>
        <a:bodyPr/>
        <a:lstStyle/>
        <a:p>
          <a:endParaRPr lang="fr-FR"/>
        </a:p>
      </dgm:t>
    </dgm:pt>
    <dgm:pt modelId="{D8946005-35AB-465A-B4AB-932340BA156A}" type="pres">
      <dgm:prSet presAssocID="{3CE65E47-8B83-47BA-8672-1733C06D12F4}" presName="hierChild4" presStyleCnt="0"/>
      <dgm:spPr/>
    </dgm:pt>
    <dgm:pt modelId="{5076F07F-33FD-4A5B-A477-CCE2D7F3F8AC}" type="pres">
      <dgm:prSet presAssocID="{3CE65E47-8B83-47BA-8672-1733C06D12F4}" presName="hierChild5" presStyleCnt="0"/>
      <dgm:spPr/>
    </dgm:pt>
    <dgm:pt modelId="{0D8C89B8-4381-4519-A40B-2F052FD0B992}" type="pres">
      <dgm:prSet presAssocID="{C18B67DD-C5BE-46F3-BBB5-854ABD371F06}" presName="Name64" presStyleLbl="parChTrans1D2" presStyleIdx="6" presStyleCnt="7"/>
      <dgm:spPr/>
      <dgm:t>
        <a:bodyPr/>
        <a:lstStyle/>
        <a:p>
          <a:endParaRPr lang="fr-FR"/>
        </a:p>
      </dgm:t>
    </dgm:pt>
    <dgm:pt modelId="{11F18204-24DE-40D3-99C9-C459DF8551CD}" type="pres">
      <dgm:prSet presAssocID="{6A1EF634-7695-4634-9608-5F6BB9F9FCD0}" presName="hierRoot2" presStyleCnt="0">
        <dgm:presLayoutVars>
          <dgm:hierBranch val="init"/>
        </dgm:presLayoutVars>
      </dgm:prSet>
      <dgm:spPr/>
    </dgm:pt>
    <dgm:pt modelId="{EA5549E4-3EA6-4851-82EF-7DA89391CEFE}" type="pres">
      <dgm:prSet presAssocID="{6A1EF634-7695-4634-9608-5F6BB9F9FCD0}" presName="rootComposite" presStyleCnt="0"/>
      <dgm:spPr/>
    </dgm:pt>
    <dgm:pt modelId="{6B4D070F-705A-4369-99A9-A56D6BFD8DBA}" type="pres">
      <dgm:prSet presAssocID="{6A1EF634-7695-4634-9608-5F6BB9F9FCD0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465B1DD-A24C-4DBD-B798-8FB6B349164F}" type="pres">
      <dgm:prSet presAssocID="{6A1EF634-7695-4634-9608-5F6BB9F9FCD0}" presName="rootConnector" presStyleLbl="node2" presStyleIdx="6" presStyleCnt="7"/>
      <dgm:spPr/>
      <dgm:t>
        <a:bodyPr/>
        <a:lstStyle/>
        <a:p>
          <a:endParaRPr lang="fr-FR"/>
        </a:p>
      </dgm:t>
    </dgm:pt>
    <dgm:pt modelId="{05835AC3-E128-43D4-8CCE-E81DF98349B8}" type="pres">
      <dgm:prSet presAssocID="{6A1EF634-7695-4634-9608-5F6BB9F9FCD0}" presName="hierChild4" presStyleCnt="0"/>
      <dgm:spPr/>
    </dgm:pt>
    <dgm:pt modelId="{F99657D6-9EBF-4EA9-98B4-94AFE045E942}" type="pres">
      <dgm:prSet presAssocID="{6A1EF634-7695-4634-9608-5F6BB9F9FCD0}" presName="hierChild5" presStyleCnt="0"/>
      <dgm:spPr/>
    </dgm:pt>
    <dgm:pt modelId="{E8398E8B-B031-491B-AA3D-4335866824D2}" type="pres">
      <dgm:prSet presAssocID="{8E68E023-D999-458B-A043-F983AAD5CAC9}" presName="hierChild3" presStyleCnt="0"/>
      <dgm:spPr/>
    </dgm:pt>
  </dgm:ptLst>
  <dgm:cxnLst>
    <dgm:cxn modelId="{1762147C-A98E-4F60-B1D1-5532F2958B2F}" type="presOf" srcId="{AA44E4E1-74A7-4117-9D56-F80EE24B2B7E}" destId="{7D8D87D0-8B8A-4543-A234-51930A424D8A}" srcOrd="0" destOrd="0" presId="urn:microsoft.com/office/officeart/2009/3/layout/HorizontalOrganizationChart"/>
    <dgm:cxn modelId="{F33D985D-4C4D-489B-AD43-1B09D0EF55CD}" srcId="{3FCB9E99-E9FF-49B3-9365-58AE88FF8B56}" destId="{A558BE97-585B-460E-BBBB-BFAFC54A00CE}" srcOrd="0" destOrd="0" parTransId="{A357D11A-F4BF-4E80-8161-5F3932763441}" sibTransId="{00D5917B-0E1F-4D07-839D-D3D76386D2BB}"/>
    <dgm:cxn modelId="{837B28DC-062F-4588-B571-8F2664E4B512}" type="presOf" srcId="{EE6ED7A0-7825-42AF-AB05-019374B4F0EF}" destId="{BA1D1C5E-7162-4145-B1D8-9F244229B6F8}" srcOrd="0" destOrd="0" presId="urn:microsoft.com/office/officeart/2009/3/layout/HorizontalOrganizationChart"/>
    <dgm:cxn modelId="{312D2DA2-B47B-4116-895E-DD12F3C6F39E}" type="presOf" srcId="{3D040F0F-5427-4FB3-BB57-27BD2F5754BF}" destId="{C6B811C5-9914-4F26-B867-3CF072C00137}" srcOrd="1" destOrd="0" presId="urn:microsoft.com/office/officeart/2009/3/layout/HorizontalOrganizationChart"/>
    <dgm:cxn modelId="{90B3BBDA-BF67-46FC-9982-B5E759F37CAE}" srcId="{0DC2BFC1-C9A4-49F9-8312-3C96E9406274}" destId="{3D040F0F-5427-4FB3-BB57-27BD2F5754BF}" srcOrd="1" destOrd="0" parTransId="{745120B1-C030-4BDE-A362-28CECBD4D8AA}" sibTransId="{9939BFE2-87EE-4F8A-9D05-F71BD54E779E}"/>
    <dgm:cxn modelId="{43BABFFF-5AD0-495A-8C9C-23D6E1CC372B}" srcId="{3FCB9E99-E9FF-49B3-9365-58AE88FF8B56}" destId="{E4C97B17-FFF7-41B3-9CF4-68FD64BDF8E5}" srcOrd="1" destOrd="0" parTransId="{3F03751B-89DD-411D-9A16-06BC739C40C0}" sibTransId="{1DE41067-C1EF-4960-A102-8FC71820FDDA}"/>
    <dgm:cxn modelId="{9BCBCDCF-5416-415C-A049-CF799DD50975}" type="presOf" srcId="{E4C97B17-FFF7-41B3-9CF4-68FD64BDF8E5}" destId="{178AF770-4928-4944-A098-93276FEC3E1E}" srcOrd="0" destOrd="0" presId="urn:microsoft.com/office/officeart/2009/3/layout/HorizontalOrganizationChart"/>
    <dgm:cxn modelId="{BB6154D7-1A3F-4DC3-87C1-5E524B04A844}" srcId="{8E68E023-D999-458B-A043-F983AAD5CAC9}" destId="{3CE65E47-8B83-47BA-8672-1733C06D12F4}" srcOrd="1" destOrd="0" parTransId="{0C38E0C6-57DE-4717-80CD-75484C14F900}" sibTransId="{1758F5F7-3812-453E-A6D4-3DD8349B18F1}"/>
    <dgm:cxn modelId="{E0B10618-2EEF-4C99-9E53-D14A1F7FF14E}" type="presOf" srcId="{53727004-E012-44CE-9A61-52B503AE4533}" destId="{395437B6-6398-40D4-95CA-296B4D105BDB}" srcOrd="0" destOrd="0" presId="urn:microsoft.com/office/officeart/2009/3/layout/HorizontalOrganizationChart"/>
    <dgm:cxn modelId="{4FAB3BA1-BEA6-49B6-A445-6357A1862AB0}" type="presOf" srcId="{A357D11A-F4BF-4E80-8161-5F3932763441}" destId="{6CDE8553-F970-47A5-A139-766B93869447}" srcOrd="0" destOrd="0" presId="urn:microsoft.com/office/officeart/2009/3/layout/HorizontalOrganizationChart"/>
    <dgm:cxn modelId="{9EB77E45-F6E6-4644-B391-4E6B8E146D28}" type="presOf" srcId="{AE33BBC6-CAD3-4BF9-94CE-1688E539B4BC}" destId="{A2C779C3-CCCD-4CFD-9869-13E44E884C4F}" srcOrd="0" destOrd="0" presId="urn:microsoft.com/office/officeart/2009/3/layout/HorizontalOrganizationChart"/>
    <dgm:cxn modelId="{EE86D4A4-0B2E-47FC-8B46-C60DA8F94E03}" type="presOf" srcId="{9BBA397F-BCBE-4107-8D25-E15EEC2D8A2D}" destId="{D6C0EDD7-755A-4412-814A-8961B4659A66}" srcOrd="1" destOrd="0" presId="urn:microsoft.com/office/officeart/2009/3/layout/HorizontalOrganizationChart"/>
    <dgm:cxn modelId="{8E338BDD-DA17-4063-889D-E7F5AACFF60C}" srcId="{0DC2BFC1-C9A4-49F9-8312-3C96E9406274}" destId="{AA44E4E1-74A7-4117-9D56-F80EE24B2B7E}" srcOrd="0" destOrd="0" parTransId="{AE33BBC6-CAD3-4BF9-94CE-1688E539B4BC}" sibTransId="{C965751B-96D5-4052-8B51-1A09A80C2578}"/>
    <dgm:cxn modelId="{0E3F6A29-36A5-46CF-9258-9B40DEC4862C}" type="presOf" srcId="{9B377ACA-99B4-4642-BB48-2C40B84F9C75}" destId="{9C175F2F-7AFD-4140-8742-04BCEB6D1B53}" srcOrd="0" destOrd="0" presId="urn:microsoft.com/office/officeart/2009/3/layout/HorizontalOrganizationChart"/>
    <dgm:cxn modelId="{F7B88747-51BE-4AF5-94A2-6972CBC90D35}" type="presOf" srcId="{A558BE97-585B-460E-BBBB-BFAFC54A00CE}" destId="{40D773D0-DEDC-4F60-AFE2-19401B04614E}" srcOrd="1" destOrd="0" presId="urn:microsoft.com/office/officeart/2009/3/layout/HorizontalOrganizationChart"/>
    <dgm:cxn modelId="{3BD527CC-EC13-4680-A821-72C667474439}" type="presOf" srcId="{6A1EF634-7695-4634-9608-5F6BB9F9FCD0}" destId="{0465B1DD-A24C-4DBD-B798-8FB6B349164F}" srcOrd="1" destOrd="0" presId="urn:microsoft.com/office/officeart/2009/3/layout/HorizontalOrganizationChart"/>
    <dgm:cxn modelId="{0DA871EA-FAE7-458E-B241-AE80AB1E655A}" type="presOf" srcId="{745120B1-C030-4BDE-A362-28CECBD4D8AA}" destId="{030222E8-7408-4B5A-B2D7-F7897000289E}" srcOrd="0" destOrd="0" presId="urn:microsoft.com/office/officeart/2009/3/layout/HorizontalOrganizationChart"/>
    <dgm:cxn modelId="{AF0BF1C9-B8B6-4F94-B860-2EC390A62543}" type="presOf" srcId="{0DC2BFC1-C9A4-49F9-8312-3C96E9406274}" destId="{C5F7A119-2CCC-470C-A71E-98756022376B}" srcOrd="1" destOrd="0" presId="urn:microsoft.com/office/officeart/2009/3/layout/HorizontalOrganizationChart"/>
    <dgm:cxn modelId="{777D3089-3353-4F87-A41E-03ADB7817A51}" srcId="{53727004-E012-44CE-9A61-52B503AE4533}" destId="{8E68E023-D999-458B-A043-F983AAD5CAC9}" srcOrd="3" destOrd="0" parTransId="{6A266912-9EB5-46B6-9534-E88021B0139F}" sibTransId="{F8B2ED9B-4F1B-4D93-8056-3E03F031C225}"/>
    <dgm:cxn modelId="{6EE02D27-1F9F-4E7A-ACAC-D37C57752B6F}" type="presOf" srcId="{8E68E023-D999-458B-A043-F983AAD5CAC9}" destId="{1F8354B1-24B0-43CD-983D-190604BF34B9}" srcOrd="0" destOrd="0" presId="urn:microsoft.com/office/officeart/2009/3/layout/HorizontalOrganizationChart"/>
    <dgm:cxn modelId="{36373E5C-ED67-4EF2-B025-22B0E4AC2AC2}" type="presOf" srcId="{EE6ED7A0-7825-42AF-AB05-019374B4F0EF}" destId="{23C76133-815A-4A8A-91EE-83AB6B0C81AD}" srcOrd="1" destOrd="0" presId="urn:microsoft.com/office/officeart/2009/3/layout/HorizontalOrganizationChart"/>
    <dgm:cxn modelId="{0DF35355-7663-49E9-979F-17AB1CDF1ECF}" srcId="{53727004-E012-44CE-9A61-52B503AE4533}" destId="{0DC2BFC1-C9A4-49F9-8312-3C96E9406274}" srcOrd="0" destOrd="0" parTransId="{359579DF-C8CD-4920-94E1-D1CBCB58B4EB}" sibTransId="{B072EE1F-6CE8-4AFF-AF2A-62ECF9E07EF3}"/>
    <dgm:cxn modelId="{04B40E8A-2556-4EE5-98ED-1472B529D504}" type="presOf" srcId="{A558BE97-585B-460E-BBBB-BFAFC54A00CE}" destId="{74A25DA7-50B6-499F-94AB-C7F7319B5C11}" srcOrd="0" destOrd="0" presId="urn:microsoft.com/office/officeart/2009/3/layout/HorizontalOrganizationChart"/>
    <dgm:cxn modelId="{1958EBBE-B366-42C6-A834-84CCDB9FEE69}" type="presOf" srcId="{3CE65E47-8B83-47BA-8672-1733C06D12F4}" destId="{4DBF1C5A-1EC8-470B-BD83-189062C7E5B4}" srcOrd="1" destOrd="0" presId="urn:microsoft.com/office/officeart/2009/3/layout/HorizontalOrganizationChart"/>
    <dgm:cxn modelId="{27D35127-6E2E-4969-B7E1-18CB14B36BEB}" type="presOf" srcId="{0C38E0C6-57DE-4717-80CD-75484C14F900}" destId="{E50E6D6B-5C29-47B1-8638-F2213C2DCB20}" srcOrd="0" destOrd="0" presId="urn:microsoft.com/office/officeart/2009/3/layout/HorizontalOrganizationChart"/>
    <dgm:cxn modelId="{A4C60122-62D2-4C09-AD8F-52BFF9110705}" type="presOf" srcId="{3FCB9E99-E9FF-49B3-9365-58AE88FF8B56}" destId="{1D9A947F-2067-43B2-9DF2-2CDC798B6EA1}" srcOrd="1" destOrd="0" presId="urn:microsoft.com/office/officeart/2009/3/layout/HorizontalOrganizationChart"/>
    <dgm:cxn modelId="{54FB0506-DF85-4AAF-9911-A2B6BF0B2672}" srcId="{8E68E023-D999-458B-A043-F983AAD5CAC9}" destId="{6A1EF634-7695-4634-9608-5F6BB9F9FCD0}" srcOrd="2" destOrd="0" parTransId="{C18B67DD-C5BE-46F3-BBB5-854ABD371F06}" sibTransId="{2F0B7394-50D6-4956-B1F1-1CDD425E099B}"/>
    <dgm:cxn modelId="{70B76CD2-B80B-4079-ACF0-8538CF336F46}" srcId="{53727004-E012-44CE-9A61-52B503AE4533}" destId="{9BBA397F-BCBE-4107-8D25-E15EEC2D8A2D}" srcOrd="1" destOrd="0" parTransId="{1126615C-04BC-4109-B39C-5207C3F2F1AF}" sibTransId="{054F5FD3-F52A-4B0C-86F3-DFE31C65F418}"/>
    <dgm:cxn modelId="{FEB0EC04-C88A-431C-B766-5112A2CBE034}" type="presOf" srcId="{3FCB9E99-E9FF-49B3-9365-58AE88FF8B56}" destId="{5E10DA8B-1129-40E7-B260-C30D711DFF16}" srcOrd="0" destOrd="0" presId="urn:microsoft.com/office/officeart/2009/3/layout/HorizontalOrganizationChart"/>
    <dgm:cxn modelId="{0A4A9D63-8A67-48BB-A23F-F479EC489EBC}" type="presOf" srcId="{E4C97B17-FFF7-41B3-9CF4-68FD64BDF8E5}" destId="{2EE73583-7653-49A7-BAAE-632D98271F6E}" srcOrd="1" destOrd="0" presId="urn:microsoft.com/office/officeart/2009/3/layout/HorizontalOrganizationChart"/>
    <dgm:cxn modelId="{06E3F59B-62AE-497F-A87A-493CBF3A5250}" type="presOf" srcId="{AA44E4E1-74A7-4117-9D56-F80EE24B2B7E}" destId="{5FAA81CE-7EBE-4A69-8018-456643890C79}" srcOrd="1" destOrd="0" presId="urn:microsoft.com/office/officeart/2009/3/layout/HorizontalOrganizationChart"/>
    <dgm:cxn modelId="{6564E7D1-C6E1-4D4F-B3E3-6C05D1C3BEF3}" type="presOf" srcId="{8E68E023-D999-458B-A043-F983AAD5CAC9}" destId="{5799F819-952D-4F7B-844F-7712CB2498EA}" srcOrd="1" destOrd="0" presId="urn:microsoft.com/office/officeart/2009/3/layout/HorizontalOrganizationChart"/>
    <dgm:cxn modelId="{01A75AFC-F5A9-4FC6-BE6B-1532A240868E}" type="presOf" srcId="{6A1EF634-7695-4634-9608-5F6BB9F9FCD0}" destId="{6B4D070F-705A-4369-99A9-A56D6BFD8DBA}" srcOrd="0" destOrd="0" presId="urn:microsoft.com/office/officeart/2009/3/layout/HorizontalOrganizationChart"/>
    <dgm:cxn modelId="{3BC6CDF8-AAC9-43FF-9CA6-F493FF099CD3}" type="presOf" srcId="{3CE65E47-8B83-47BA-8672-1733C06D12F4}" destId="{2C9C7ABD-1E68-43D9-829F-FDF15410B33E}" srcOrd="0" destOrd="0" presId="urn:microsoft.com/office/officeart/2009/3/layout/HorizontalOrganizationChart"/>
    <dgm:cxn modelId="{2E499660-D193-49B9-BEA8-BCB60347ECE3}" type="presOf" srcId="{9BBA397F-BCBE-4107-8D25-E15EEC2D8A2D}" destId="{38DC939B-B7C6-4577-8DDE-3B023F7232D1}" srcOrd="0" destOrd="0" presId="urn:microsoft.com/office/officeart/2009/3/layout/HorizontalOrganizationChart"/>
    <dgm:cxn modelId="{1DBF05ED-9789-4091-A5E7-9176D6B104D6}" type="presOf" srcId="{3F03751B-89DD-411D-9A16-06BC739C40C0}" destId="{B7316492-F0D0-4BF8-BC92-874D10460D94}" srcOrd="0" destOrd="0" presId="urn:microsoft.com/office/officeart/2009/3/layout/HorizontalOrganizationChart"/>
    <dgm:cxn modelId="{B3F96670-7C0A-4C70-98CB-014EE0B8298B}" type="presOf" srcId="{3D040F0F-5427-4FB3-BB57-27BD2F5754BF}" destId="{C589EB9A-5C54-4F26-8B56-ABE700915CD1}" srcOrd="0" destOrd="0" presId="urn:microsoft.com/office/officeart/2009/3/layout/HorizontalOrganizationChart"/>
    <dgm:cxn modelId="{9D21D59E-E09C-4A5D-8834-41D2D9D6644C}" type="presOf" srcId="{C18B67DD-C5BE-46F3-BBB5-854ABD371F06}" destId="{0D8C89B8-4381-4519-A40B-2F052FD0B992}" srcOrd="0" destOrd="0" presId="urn:microsoft.com/office/officeart/2009/3/layout/HorizontalOrganizationChart"/>
    <dgm:cxn modelId="{4B495E2E-8603-4F02-B66A-7586982450FE}" srcId="{53727004-E012-44CE-9A61-52B503AE4533}" destId="{3FCB9E99-E9FF-49B3-9365-58AE88FF8B56}" srcOrd="2" destOrd="0" parTransId="{16D06F5A-D6A3-4B0B-AF15-12348028309C}" sibTransId="{E7FC0EDC-80F9-4131-95BD-6415FEA900D4}"/>
    <dgm:cxn modelId="{E7BFFEEB-15B2-43C5-98BA-BA2ECA927681}" type="presOf" srcId="{0DC2BFC1-C9A4-49F9-8312-3C96E9406274}" destId="{E17B0ACB-CD28-47A3-A958-D977C283C71B}" srcOrd="0" destOrd="0" presId="urn:microsoft.com/office/officeart/2009/3/layout/HorizontalOrganizationChart"/>
    <dgm:cxn modelId="{54DECFC3-03A3-4EB1-9A40-78BA2718922C}" srcId="{8E68E023-D999-458B-A043-F983AAD5CAC9}" destId="{EE6ED7A0-7825-42AF-AB05-019374B4F0EF}" srcOrd="0" destOrd="0" parTransId="{9B377ACA-99B4-4642-BB48-2C40B84F9C75}" sibTransId="{9DAAA8AE-4208-4125-869E-BAFC307F632A}"/>
    <dgm:cxn modelId="{77F57FE0-7755-403D-9B48-EFC6F8C12C2E}" type="presParOf" srcId="{395437B6-6398-40D4-95CA-296B4D105BDB}" destId="{7469373E-53B3-444C-A654-CCC6EB0DCA08}" srcOrd="0" destOrd="0" presId="urn:microsoft.com/office/officeart/2009/3/layout/HorizontalOrganizationChart"/>
    <dgm:cxn modelId="{99140C4A-8922-4068-9413-3C3FCBB04C67}" type="presParOf" srcId="{7469373E-53B3-444C-A654-CCC6EB0DCA08}" destId="{72863F34-12DE-4770-A793-C16D5418726E}" srcOrd="0" destOrd="0" presId="urn:microsoft.com/office/officeart/2009/3/layout/HorizontalOrganizationChart"/>
    <dgm:cxn modelId="{EC88F229-C628-4FB5-AC82-2EA1CA27ADAB}" type="presParOf" srcId="{72863F34-12DE-4770-A793-C16D5418726E}" destId="{E17B0ACB-CD28-47A3-A958-D977C283C71B}" srcOrd="0" destOrd="0" presId="urn:microsoft.com/office/officeart/2009/3/layout/HorizontalOrganizationChart"/>
    <dgm:cxn modelId="{628F1E0E-C08A-4F11-9452-2F79B51D1D40}" type="presParOf" srcId="{72863F34-12DE-4770-A793-C16D5418726E}" destId="{C5F7A119-2CCC-470C-A71E-98756022376B}" srcOrd="1" destOrd="0" presId="urn:microsoft.com/office/officeart/2009/3/layout/HorizontalOrganizationChart"/>
    <dgm:cxn modelId="{380534F3-43BE-4449-BE97-BD2105AF7AA3}" type="presParOf" srcId="{7469373E-53B3-444C-A654-CCC6EB0DCA08}" destId="{77E1B5F6-BE2F-499C-81ED-341181066D23}" srcOrd="1" destOrd="0" presId="urn:microsoft.com/office/officeart/2009/3/layout/HorizontalOrganizationChart"/>
    <dgm:cxn modelId="{46BA2B41-8282-4CEB-B93A-55BBB9AAE05B}" type="presParOf" srcId="{77E1B5F6-BE2F-499C-81ED-341181066D23}" destId="{A2C779C3-CCCD-4CFD-9869-13E44E884C4F}" srcOrd="0" destOrd="0" presId="urn:microsoft.com/office/officeart/2009/3/layout/HorizontalOrganizationChart"/>
    <dgm:cxn modelId="{8F700342-D27C-4EC5-B252-E6A47AA7B111}" type="presParOf" srcId="{77E1B5F6-BE2F-499C-81ED-341181066D23}" destId="{6E73AE33-7243-4563-8189-55996DF7021C}" srcOrd="1" destOrd="0" presId="urn:microsoft.com/office/officeart/2009/3/layout/HorizontalOrganizationChart"/>
    <dgm:cxn modelId="{677FC331-2692-419D-B453-84FEBAF743A2}" type="presParOf" srcId="{6E73AE33-7243-4563-8189-55996DF7021C}" destId="{726AE9F9-3DBD-4BE3-8F55-F95626B7A48A}" srcOrd="0" destOrd="0" presId="urn:microsoft.com/office/officeart/2009/3/layout/HorizontalOrganizationChart"/>
    <dgm:cxn modelId="{3B3497F8-AF2A-46CD-96EB-27AB02B9B6ED}" type="presParOf" srcId="{726AE9F9-3DBD-4BE3-8F55-F95626B7A48A}" destId="{7D8D87D0-8B8A-4543-A234-51930A424D8A}" srcOrd="0" destOrd="0" presId="urn:microsoft.com/office/officeart/2009/3/layout/HorizontalOrganizationChart"/>
    <dgm:cxn modelId="{6CE742E2-4C9D-411B-AE60-BD0E16EE9AE5}" type="presParOf" srcId="{726AE9F9-3DBD-4BE3-8F55-F95626B7A48A}" destId="{5FAA81CE-7EBE-4A69-8018-456643890C79}" srcOrd="1" destOrd="0" presId="urn:microsoft.com/office/officeart/2009/3/layout/HorizontalOrganizationChart"/>
    <dgm:cxn modelId="{927CDA92-1C1A-4C13-985A-DE0ED5261F5C}" type="presParOf" srcId="{6E73AE33-7243-4563-8189-55996DF7021C}" destId="{AF29E793-1B83-4F44-96A8-EA79389B00D4}" srcOrd="1" destOrd="0" presId="urn:microsoft.com/office/officeart/2009/3/layout/HorizontalOrganizationChart"/>
    <dgm:cxn modelId="{D87863A8-30DE-47CD-B154-E6960ADD5B2F}" type="presParOf" srcId="{6E73AE33-7243-4563-8189-55996DF7021C}" destId="{934680C0-FD21-435C-8EA0-CC4F758D66BD}" srcOrd="2" destOrd="0" presId="urn:microsoft.com/office/officeart/2009/3/layout/HorizontalOrganizationChart"/>
    <dgm:cxn modelId="{6B3F98BA-8B5B-4E14-83C2-29F7DF643467}" type="presParOf" srcId="{77E1B5F6-BE2F-499C-81ED-341181066D23}" destId="{030222E8-7408-4B5A-B2D7-F7897000289E}" srcOrd="2" destOrd="0" presId="urn:microsoft.com/office/officeart/2009/3/layout/HorizontalOrganizationChart"/>
    <dgm:cxn modelId="{222D9864-A47B-4913-8FE6-BEF19F21DA9A}" type="presParOf" srcId="{77E1B5F6-BE2F-499C-81ED-341181066D23}" destId="{281E440F-CB81-4592-AC33-1865984B5B96}" srcOrd="3" destOrd="0" presId="urn:microsoft.com/office/officeart/2009/3/layout/HorizontalOrganizationChart"/>
    <dgm:cxn modelId="{3D4D66AC-8F6B-48A5-9E94-8C9E9B9D6B29}" type="presParOf" srcId="{281E440F-CB81-4592-AC33-1865984B5B96}" destId="{3B332FAA-3A7A-4378-B6AD-14500AB23227}" srcOrd="0" destOrd="0" presId="urn:microsoft.com/office/officeart/2009/3/layout/HorizontalOrganizationChart"/>
    <dgm:cxn modelId="{67732A0A-B721-4173-BC3A-37EE34BC3054}" type="presParOf" srcId="{3B332FAA-3A7A-4378-B6AD-14500AB23227}" destId="{C589EB9A-5C54-4F26-8B56-ABE700915CD1}" srcOrd="0" destOrd="0" presId="urn:microsoft.com/office/officeart/2009/3/layout/HorizontalOrganizationChart"/>
    <dgm:cxn modelId="{1E908322-1163-49E3-9F8E-8686511361BA}" type="presParOf" srcId="{3B332FAA-3A7A-4378-B6AD-14500AB23227}" destId="{C6B811C5-9914-4F26-B867-3CF072C00137}" srcOrd="1" destOrd="0" presId="urn:microsoft.com/office/officeart/2009/3/layout/HorizontalOrganizationChart"/>
    <dgm:cxn modelId="{23A61A8A-1403-4086-831A-B0807030B645}" type="presParOf" srcId="{281E440F-CB81-4592-AC33-1865984B5B96}" destId="{7876AE56-F9FB-4FB7-9857-E765BCA84855}" srcOrd="1" destOrd="0" presId="urn:microsoft.com/office/officeart/2009/3/layout/HorizontalOrganizationChart"/>
    <dgm:cxn modelId="{E8D3C7FB-CF1D-403E-8FA7-451FD0158829}" type="presParOf" srcId="{281E440F-CB81-4592-AC33-1865984B5B96}" destId="{85B2154C-748A-46AD-95D3-96797D339A5E}" srcOrd="2" destOrd="0" presId="urn:microsoft.com/office/officeart/2009/3/layout/HorizontalOrganizationChart"/>
    <dgm:cxn modelId="{1794EB4D-3C22-4153-BF94-7A0B1308860D}" type="presParOf" srcId="{7469373E-53B3-444C-A654-CCC6EB0DCA08}" destId="{21B95485-FE87-4422-9196-CD4ACA9929CD}" srcOrd="2" destOrd="0" presId="urn:microsoft.com/office/officeart/2009/3/layout/HorizontalOrganizationChart"/>
    <dgm:cxn modelId="{32552EE1-4E7E-4367-BCCD-6FFA90903944}" type="presParOf" srcId="{395437B6-6398-40D4-95CA-296B4D105BDB}" destId="{54801ABF-9F2D-4F62-8963-D87687837DBC}" srcOrd="1" destOrd="0" presId="urn:microsoft.com/office/officeart/2009/3/layout/HorizontalOrganizationChart"/>
    <dgm:cxn modelId="{CB878397-8574-4E41-89DC-3FBE4461D60D}" type="presParOf" srcId="{54801ABF-9F2D-4F62-8963-D87687837DBC}" destId="{1652EE92-B19F-4772-B126-639D7AA51132}" srcOrd="0" destOrd="0" presId="urn:microsoft.com/office/officeart/2009/3/layout/HorizontalOrganizationChart"/>
    <dgm:cxn modelId="{C09E930D-0E87-4D05-97AC-51E67718876D}" type="presParOf" srcId="{1652EE92-B19F-4772-B126-639D7AA51132}" destId="{38DC939B-B7C6-4577-8DDE-3B023F7232D1}" srcOrd="0" destOrd="0" presId="urn:microsoft.com/office/officeart/2009/3/layout/HorizontalOrganizationChart"/>
    <dgm:cxn modelId="{0284D418-4882-4BDA-8564-9213A90B67D8}" type="presParOf" srcId="{1652EE92-B19F-4772-B126-639D7AA51132}" destId="{D6C0EDD7-755A-4412-814A-8961B4659A66}" srcOrd="1" destOrd="0" presId="urn:microsoft.com/office/officeart/2009/3/layout/HorizontalOrganizationChart"/>
    <dgm:cxn modelId="{C056D910-D5CF-4FB6-9E7A-8503A3C676E9}" type="presParOf" srcId="{54801ABF-9F2D-4F62-8963-D87687837DBC}" destId="{B06CC13E-65A2-4723-9AA4-D923DA081557}" srcOrd="1" destOrd="0" presId="urn:microsoft.com/office/officeart/2009/3/layout/HorizontalOrganizationChart"/>
    <dgm:cxn modelId="{E6DE7226-C9E4-4256-83A7-068D5BFD9F85}" type="presParOf" srcId="{54801ABF-9F2D-4F62-8963-D87687837DBC}" destId="{562A8D52-6D5A-4D2C-B313-47AAB6D67B05}" srcOrd="2" destOrd="0" presId="urn:microsoft.com/office/officeart/2009/3/layout/HorizontalOrganizationChart"/>
    <dgm:cxn modelId="{5F8B6DBC-0BAF-4D26-A131-0AEF617589D6}" type="presParOf" srcId="{395437B6-6398-40D4-95CA-296B4D105BDB}" destId="{FC3FD170-5855-4897-AEC8-C45D0B4B43C7}" srcOrd="2" destOrd="0" presId="urn:microsoft.com/office/officeart/2009/3/layout/HorizontalOrganizationChart"/>
    <dgm:cxn modelId="{DC72E607-F97F-444C-87D7-644DA84FBE4D}" type="presParOf" srcId="{FC3FD170-5855-4897-AEC8-C45D0B4B43C7}" destId="{B93E195C-FF1E-4748-883D-6C3D73621E32}" srcOrd="0" destOrd="0" presId="urn:microsoft.com/office/officeart/2009/3/layout/HorizontalOrganizationChart"/>
    <dgm:cxn modelId="{032155BC-A6D5-4454-AB59-8E6AD043597D}" type="presParOf" srcId="{B93E195C-FF1E-4748-883D-6C3D73621E32}" destId="{5E10DA8B-1129-40E7-B260-C30D711DFF16}" srcOrd="0" destOrd="0" presId="urn:microsoft.com/office/officeart/2009/3/layout/HorizontalOrganizationChart"/>
    <dgm:cxn modelId="{66976371-000A-400D-96AE-871BA82142C7}" type="presParOf" srcId="{B93E195C-FF1E-4748-883D-6C3D73621E32}" destId="{1D9A947F-2067-43B2-9DF2-2CDC798B6EA1}" srcOrd="1" destOrd="0" presId="urn:microsoft.com/office/officeart/2009/3/layout/HorizontalOrganizationChart"/>
    <dgm:cxn modelId="{1D8A31CB-0351-4ABF-B204-0453DB1A6FC6}" type="presParOf" srcId="{FC3FD170-5855-4897-AEC8-C45D0B4B43C7}" destId="{6915FBA8-4368-432B-97F3-CE1B28D03C7F}" srcOrd="1" destOrd="0" presId="urn:microsoft.com/office/officeart/2009/3/layout/HorizontalOrganizationChart"/>
    <dgm:cxn modelId="{72B43BED-4C3C-41DB-953A-50F3F7CA7100}" type="presParOf" srcId="{6915FBA8-4368-432B-97F3-CE1B28D03C7F}" destId="{6CDE8553-F970-47A5-A139-766B93869447}" srcOrd="0" destOrd="0" presId="urn:microsoft.com/office/officeart/2009/3/layout/HorizontalOrganizationChart"/>
    <dgm:cxn modelId="{E69D40AA-1A89-44BB-B162-73778AC305C1}" type="presParOf" srcId="{6915FBA8-4368-432B-97F3-CE1B28D03C7F}" destId="{AE23FD65-5F74-4AA9-8C83-336A684CE81A}" srcOrd="1" destOrd="0" presId="urn:microsoft.com/office/officeart/2009/3/layout/HorizontalOrganizationChart"/>
    <dgm:cxn modelId="{A0CEA5DD-876D-40CD-B62A-402EDF0CD53F}" type="presParOf" srcId="{AE23FD65-5F74-4AA9-8C83-336A684CE81A}" destId="{F8EA9AC9-8A73-4B89-AC86-C62770772739}" srcOrd="0" destOrd="0" presId="urn:microsoft.com/office/officeart/2009/3/layout/HorizontalOrganizationChart"/>
    <dgm:cxn modelId="{9216C43A-3321-4908-8092-D453D1088CFE}" type="presParOf" srcId="{F8EA9AC9-8A73-4B89-AC86-C62770772739}" destId="{74A25DA7-50B6-499F-94AB-C7F7319B5C11}" srcOrd="0" destOrd="0" presId="urn:microsoft.com/office/officeart/2009/3/layout/HorizontalOrganizationChart"/>
    <dgm:cxn modelId="{AC84A820-7961-4546-956F-AD1170DA97BC}" type="presParOf" srcId="{F8EA9AC9-8A73-4B89-AC86-C62770772739}" destId="{40D773D0-DEDC-4F60-AFE2-19401B04614E}" srcOrd="1" destOrd="0" presId="urn:microsoft.com/office/officeart/2009/3/layout/HorizontalOrganizationChart"/>
    <dgm:cxn modelId="{958C24A9-7F25-4299-8935-5D32EB4ADAD7}" type="presParOf" srcId="{AE23FD65-5F74-4AA9-8C83-336A684CE81A}" destId="{C9425A2A-7591-4F59-9F7B-123244319522}" srcOrd="1" destOrd="0" presId="urn:microsoft.com/office/officeart/2009/3/layout/HorizontalOrganizationChart"/>
    <dgm:cxn modelId="{D9777C12-E54E-4246-AD74-2A5D9544FC9A}" type="presParOf" srcId="{AE23FD65-5F74-4AA9-8C83-336A684CE81A}" destId="{6050FA16-4561-4EBE-A2D0-5A5B7645C2D5}" srcOrd="2" destOrd="0" presId="urn:microsoft.com/office/officeart/2009/3/layout/HorizontalOrganizationChart"/>
    <dgm:cxn modelId="{5F074C97-6582-424A-95DC-93DAEAD377D3}" type="presParOf" srcId="{6915FBA8-4368-432B-97F3-CE1B28D03C7F}" destId="{B7316492-F0D0-4BF8-BC92-874D10460D94}" srcOrd="2" destOrd="0" presId="urn:microsoft.com/office/officeart/2009/3/layout/HorizontalOrganizationChart"/>
    <dgm:cxn modelId="{CD753C51-E902-4AF4-889D-CB4ECB2776A3}" type="presParOf" srcId="{6915FBA8-4368-432B-97F3-CE1B28D03C7F}" destId="{BEDC806F-7440-4526-850E-22AFD9F5827E}" srcOrd="3" destOrd="0" presId="urn:microsoft.com/office/officeart/2009/3/layout/HorizontalOrganizationChart"/>
    <dgm:cxn modelId="{7F25B449-09A9-4ABF-8AE6-1B59D7D44CAB}" type="presParOf" srcId="{BEDC806F-7440-4526-850E-22AFD9F5827E}" destId="{FEF1CA1F-0ECC-4301-8577-8671140A5C58}" srcOrd="0" destOrd="0" presId="urn:microsoft.com/office/officeart/2009/3/layout/HorizontalOrganizationChart"/>
    <dgm:cxn modelId="{B2FE50AB-6B42-4622-A023-6922EFFE8546}" type="presParOf" srcId="{FEF1CA1F-0ECC-4301-8577-8671140A5C58}" destId="{178AF770-4928-4944-A098-93276FEC3E1E}" srcOrd="0" destOrd="0" presId="urn:microsoft.com/office/officeart/2009/3/layout/HorizontalOrganizationChart"/>
    <dgm:cxn modelId="{0D02E51B-1667-4D68-BF45-8191296595A7}" type="presParOf" srcId="{FEF1CA1F-0ECC-4301-8577-8671140A5C58}" destId="{2EE73583-7653-49A7-BAAE-632D98271F6E}" srcOrd="1" destOrd="0" presId="urn:microsoft.com/office/officeart/2009/3/layout/HorizontalOrganizationChart"/>
    <dgm:cxn modelId="{8E17FF46-C60C-4C66-A535-121695F89975}" type="presParOf" srcId="{BEDC806F-7440-4526-850E-22AFD9F5827E}" destId="{1292E208-C80D-4C3F-A51F-F5A13872EFC4}" srcOrd="1" destOrd="0" presId="urn:microsoft.com/office/officeart/2009/3/layout/HorizontalOrganizationChart"/>
    <dgm:cxn modelId="{939B5C85-30C1-43E3-BF82-328B36863C90}" type="presParOf" srcId="{BEDC806F-7440-4526-850E-22AFD9F5827E}" destId="{34838972-D96E-4B46-830B-6F51FEC9CDE0}" srcOrd="2" destOrd="0" presId="urn:microsoft.com/office/officeart/2009/3/layout/HorizontalOrganizationChart"/>
    <dgm:cxn modelId="{60178F59-5DA2-446F-8514-9274789EC981}" type="presParOf" srcId="{FC3FD170-5855-4897-AEC8-C45D0B4B43C7}" destId="{BE35C839-AC1E-4004-A8F3-69A8E91F3064}" srcOrd="2" destOrd="0" presId="urn:microsoft.com/office/officeart/2009/3/layout/HorizontalOrganizationChart"/>
    <dgm:cxn modelId="{B9A8AF95-A25F-48C3-BE3A-231ACD8ABD0B}" type="presParOf" srcId="{395437B6-6398-40D4-95CA-296B4D105BDB}" destId="{93A5BA13-6F4B-4017-B133-7A0355936771}" srcOrd="3" destOrd="0" presId="urn:microsoft.com/office/officeart/2009/3/layout/HorizontalOrganizationChart"/>
    <dgm:cxn modelId="{5238B7F4-90A4-4052-8446-C4B6DE295B3F}" type="presParOf" srcId="{93A5BA13-6F4B-4017-B133-7A0355936771}" destId="{38F319E5-5907-441E-AA9A-005963A86ED9}" srcOrd="0" destOrd="0" presId="urn:microsoft.com/office/officeart/2009/3/layout/HorizontalOrganizationChart"/>
    <dgm:cxn modelId="{4C5F7671-1F52-405D-9DB5-2E15FD5EEAD1}" type="presParOf" srcId="{38F319E5-5907-441E-AA9A-005963A86ED9}" destId="{1F8354B1-24B0-43CD-983D-190604BF34B9}" srcOrd="0" destOrd="0" presId="urn:microsoft.com/office/officeart/2009/3/layout/HorizontalOrganizationChart"/>
    <dgm:cxn modelId="{6DB158F7-9482-4BC4-A4A7-EA732B951FAB}" type="presParOf" srcId="{38F319E5-5907-441E-AA9A-005963A86ED9}" destId="{5799F819-952D-4F7B-844F-7712CB2498EA}" srcOrd="1" destOrd="0" presId="urn:microsoft.com/office/officeart/2009/3/layout/HorizontalOrganizationChart"/>
    <dgm:cxn modelId="{A89C6ABD-9269-4481-86F9-27E28A72C6D9}" type="presParOf" srcId="{93A5BA13-6F4B-4017-B133-7A0355936771}" destId="{AE1D5150-D60B-4E60-A0BC-EF8CDAE79F1A}" srcOrd="1" destOrd="0" presId="urn:microsoft.com/office/officeart/2009/3/layout/HorizontalOrganizationChart"/>
    <dgm:cxn modelId="{A71F818F-949F-4888-8A3B-A7E359E0C1A3}" type="presParOf" srcId="{AE1D5150-D60B-4E60-A0BC-EF8CDAE79F1A}" destId="{9C175F2F-7AFD-4140-8742-04BCEB6D1B53}" srcOrd="0" destOrd="0" presId="urn:microsoft.com/office/officeart/2009/3/layout/HorizontalOrganizationChart"/>
    <dgm:cxn modelId="{610C43B2-1EDC-480D-A8AC-DA061F9F47BC}" type="presParOf" srcId="{AE1D5150-D60B-4E60-A0BC-EF8CDAE79F1A}" destId="{F4386854-B84F-4963-BDA3-0ACEC2201E5D}" srcOrd="1" destOrd="0" presId="urn:microsoft.com/office/officeart/2009/3/layout/HorizontalOrganizationChart"/>
    <dgm:cxn modelId="{D5C51AE5-EEC1-4C4F-BCED-11E7E99ECE2C}" type="presParOf" srcId="{F4386854-B84F-4963-BDA3-0ACEC2201E5D}" destId="{1F02B896-C79D-4122-B7D6-B402D470B34E}" srcOrd="0" destOrd="0" presId="urn:microsoft.com/office/officeart/2009/3/layout/HorizontalOrganizationChart"/>
    <dgm:cxn modelId="{13AC5E0A-EED8-42E1-9DD9-A186C309DAC8}" type="presParOf" srcId="{1F02B896-C79D-4122-B7D6-B402D470B34E}" destId="{BA1D1C5E-7162-4145-B1D8-9F244229B6F8}" srcOrd="0" destOrd="0" presId="urn:microsoft.com/office/officeart/2009/3/layout/HorizontalOrganizationChart"/>
    <dgm:cxn modelId="{76D0763B-A5F6-4C9B-A01D-CBEC5EF70F98}" type="presParOf" srcId="{1F02B896-C79D-4122-B7D6-B402D470B34E}" destId="{23C76133-815A-4A8A-91EE-83AB6B0C81AD}" srcOrd="1" destOrd="0" presId="urn:microsoft.com/office/officeart/2009/3/layout/HorizontalOrganizationChart"/>
    <dgm:cxn modelId="{BDDA0CF9-05F3-43EC-9112-9832C1AA5E76}" type="presParOf" srcId="{F4386854-B84F-4963-BDA3-0ACEC2201E5D}" destId="{05B1606A-2B77-4483-B9AC-19622ECEF818}" srcOrd="1" destOrd="0" presId="urn:microsoft.com/office/officeart/2009/3/layout/HorizontalOrganizationChart"/>
    <dgm:cxn modelId="{DF65EDF4-8F49-4224-AB00-F43317022923}" type="presParOf" srcId="{F4386854-B84F-4963-BDA3-0ACEC2201E5D}" destId="{FD2BE104-D4D3-4415-AFEA-8FC329D567C7}" srcOrd="2" destOrd="0" presId="urn:microsoft.com/office/officeart/2009/3/layout/HorizontalOrganizationChart"/>
    <dgm:cxn modelId="{46D26A75-134D-4AAA-80AB-79577EA22E22}" type="presParOf" srcId="{AE1D5150-D60B-4E60-A0BC-EF8CDAE79F1A}" destId="{E50E6D6B-5C29-47B1-8638-F2213C2DCB20}" srcOrd="2" destOrd="0" presId="urn:microsoft.com/office/officeart/2009/3/layout/HorizontalOrganizationChart"/>
    <dgm:cxn modelId="{2454BA53-34F6-40C9-A7A8-20E3846DE5AF}" type="presParOf" srcId="{AE1D5150-D60B-4E60-A0BC-EF8CDAE79F1A}" destId="{F6A46820-51B8-496F-9C24-29DDEB2549F9}" srcOrd="3" destOrd="0" presId="urn:microsoft.com/office/officeart/2009/3/layout/HorizontalOrganizationChart"/>
    <dgm:cxn modelId="{229F6FF0-CAF8-48AE-93B9-D36074FA7855}" type="presParOf" srcId="{F6A46820-51B8-496F-9C24-29DDEB2549F9}" destId="{DEE5BD96-C035-4737-A44D-02FC72614B56}" srcOrd="0" destOrd="0" presId="urn:microsoft.com/office/officeart/2009/3/layout/HorizontalOrganizationChart"/>
    <dgm:cxn modelId="{81AFDB85-6495-4B9E-8C4B-F104841F8787}" type="presParOf" srcId="{DEE5BD96-C035-4737-A44D-02FC72614B56}" destId="{2C9C7ABD-1E68-43D9-829F-FDF15410B33E}" srcOrd="0" destOrd="0" presId="urn:microsoft.com/office/officeart/2009/3/layout/HorizontalOrganizationChart"/>
    <dgm:cxn modelId="{81DBFD71-C216-49F6-8D41-6B6AE4E19185}" type="presParOf" srcId="{DEE5BD96-C035-4737-A44D-02FC72614B56}" destId="{4DBF1C5A-1EC8-470B-BD83-189062C7E5B4}" srcOrd="1" destOrd="0" presId="urn:microsoft.com/office/officeart/2009/3/layout/HorizontalOrganizationChart"/>
    <dgm:cxn modelId="{9861BB1B-F06B-4028-A706-89AC87BC4A80}" type="presParOf" srcId="{F6A46820-51B8-496F-9C24-29DDEB2549F9}" destId="{D8946005-35AB-465A-B4AB-932340BA156A}" srcOrd="1" destOrd="0" presId="urn:microsoft.com/office/officeart/2009/3/layout/HorizontalOrganizationChart"/>
    <dgm:cxn modelId="{52D646E1-463E-4242-B5D3-F090AC7C4CF1}" type="presParOf" srcId="{F6A46820-51B8-496F-9C24-29DDEB2549F9}" destId="{5076F07F-33FD-4A5B-A477-CCE2D7F3F8AC}" srcOrd="2" destOrd="0" presId="urn:microsoft.com/office/officeart/2009/3/layout/HorizontalOrganizationChart"/>
    <dgm:cxn modelId="{0F1B7324-35D6-40BD-89B5-1D09A7BB72B7}" type="presParOf" srcId="{AE1D5150-D60B-4E60-A0BC-EF8CDAE79F1A}" destId="{0D8C89B8-4381-4519-A40B-2F052FD0B992}" srcOrd="4" destOrd="0" presId="urn:microsoft.com/office/officeart/2009/3/layout/HorizontalOrganizationChart"/>
    <dgm:cxn modelId="{2C90AE4C-2CAC-4C77-8A93-DB8B3DF7EB6F}" type="presParOf" srcId="{AE1D5150-D60B-4E60-A0BC-EF8CDAE79F1A}" destId="{11F18204-24DE-40D3-99C9-C459DF8551CD}" srcOrd="5" destOrd="0" presId="urn:microsoft.com/office/officeart/2009/3/layout/HorizontalOrganizationChart"/>
    <dgm:cxn modelId="{40CE54E9-458E-4BE8-83D9-8B16EE215E68}" type="presParOf" srcId="{11F18204-24DE-40D3-99C9-C459DF8551CD}" destId="{EA5549E4-3EA6-4851-82EF-7DA89391CEFE}" srcOrd="0" destOrd="0" presId="urn:microsoft.com/office/officeart/2009/3/layout/HorizontalOrganizationChart"/>
    <dgm:cxn modelId="{5FA98C55-1FCB-4589-BF5C-F5A0C844819C}" type="presParOf" srcId="{EA5549E4-3EA6-4851-82EF-7DA89391CEFE}" destId="{6B4D070F-705A-4369-99A9-A56D6BFD8DBA}" srcOrd="0" destOrd="0" presId="urn:microsoft.com/office/officeart/2009/3/layout/HorizontalOrganizationChart"/>
    <dgm:cxn modelId="{0611B077-5E0F-419A-AEC8-75442207995E}" type="presParOf" srcId="{EA5549E4-3EA6-4851-82EF-7DA89391CEFE}" destId="{0465B1DD-A24C-4DBD-B798-8FB6B349164F}" srcOrd="1" destOrd="0" presId="urn:microsoft.com/office/officeart/2009/3/layout/HorizontalOrganizationChart"/>
    <dgm:cxn modelId="{015635D7-BF17-4144-B230-400E55B5F303}" type="presParOf" srcId="{11F18204-24DE-40D3-99C9-C459DF8551CD}" destId="{05835AC3-E128-43D4-8CCE-E81DF98349B8}" srcOrd="1" destOrd="0" presId="urn:microsoft.com/office/officeart/2009/3/layout/HorizontalOrganizationChart"/>
    <dgm:cxn modelId="{DDA28863-A09A-4BE2-BDC2-5DD8E20F437B}" type="presParOf" srcId="{11F18204-24DE-40D3-99C9-C459DF8551CD}" destId="{F99657D6-9EBF-4EA9-98B4-94AFE045E942}" srcOrd="2" destOrd="0" presId="urn:microsoft.com/office/officeart/2009/3/layout/HorizontalOrganizationChart"/>
    <dgm:cxn modelId="{0A8004FE-C5C3-4443-8E9C-595965D09EFD}" type="presParOf" srcId="{93A5BA13-6F4B-4017-B133-7A0355936771}" destId="{E8398E8B-B031-491B-AA3D-4335866824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6DDL sériel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Erreur cumulative sur chacun des axes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l’effecteur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à articulations souples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Difficulté de mettre des capteurs physiques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el-GR" noProof="0" dirty="0"/>
            <a:t>μ</a:t>
          </a:r>
          <a:r>
            <a:rPr lang="en-US" noProof="0" dirty="0"/>
            <a:t>m et </a:t>
          </a:r>
          <a:r>
            <a:rPr lang="fr-FR" noProof="0" dirty="0"/>
            <a:t>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précis existants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 smtClean="0">
              <a:solidFill>
                <a:srgbClr val="E63946"/>
              </a:solidFill>
            </a:rPr>
            <a:t>Mesure de pose 3D</a:t>
          </a:r>
          <a:endParaRPr lang="fr-FR" b="1" noProof="0" dirty="0">
            <a:solidFill>
              <a:srgbClr val="E63946"/>
            </a:solidFill>
          </a:endParaRP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𝒙𝒚</m:t>
                  </m:r>
                </m:oMath>
              </a14:m>
              <a:endParaRPr lang="fr-FR" noProof="0" dirty="0"/>
            </a:p>
          </dgm:t>
        </dgm:pt>
      </mc:Choice>
      <mc:Fallback xmlns="">
        <dgm:pt modelId="{5B876D50-3F03-4BED-913E-5DDCC30383C2}">
          <dgm:prSet phldrT="[Texte]"/>
          <dgm:spPr>
            <a:solidFill>
              <a:srgbClr val="D9D9D9"/>
            </a:solidFill>
          </dgm:spPr>
          <dgm:t>
            <a:bodyPr/>
            <a:lstStyle/>
            <a:p>
              <a:r>
                <a:rPr lang="fr-FR" b="1" noProof="0" dirty="0" smtClean="0"/>
                <a:t>Résolution nanométrique 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𝒙𝒚</a:t>
              </a:r>
              <a:endParaRPr lang="fr-FR" noProof="0" dirty="0"/>
            </a:p>
          </dgm:t>
        </dgm:pt>
      </mc:Fallback>
    </mc:AlternateConten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</a:rPr>
                    <m:t>𝜶</m:t>
                  </m:r>
                </m:oMath>
              </a14:m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cs typeface="Calibri" panose="020F0502020204030204" pitchFamily="34" charset="0"/>
                    </a:rPr>
                    <m:t>𝜷𝜸</m:t>
                  </m:r>
                </m:oMath>
              </a14:m>
              <a:endParaRPr lang="fr-FR" noProof="0" dirty="0"/>
            </a:p>
          </dgm:t>
        </dgm:pt>
      </mc:Choice>
      <mc:Fallback xmlns="">
        <dgm:pt modelId="{831489D3-9B6E-4B0B-A64A-ED8E8FA56A9C}">
          <dgm:prSet phldrT="[Texte]"/>
          <dgm:spPr>
            <a:solidFill>
              <a:srgbClr val="B1CA54"/>
            </a:solidFill>
          </dgm:spPr>
          <dgm:t>
            <a:bodyPr/>
            <a:lstStyle/>
            <a:p>
              <a:r>
                <a:rPr lang="fr-FR" b="1" noProof="0" dirty="0" smtClean="0"/>
                <a:t>Résolution </a:t>
              </a:r>
              <a:br>
                <a:rPr lang="fr-FR" b="1" noProof="0" dirty="0" smtClean="0"/>
              </a:br>
              <a:r>
                <a:rPr lang="fr-FR" b="1" noProof="0" dirty="0" smtClean="0"/>
                <a:t>4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fr-FR" b="1" noProof="0" dirty="0" smtClean="0"/>
                <a:t>en </a:t>
              </a:r>
              <a:r>
                <a:rPr lang="fr-FR" b="1" i="0" noProof="0" smtClean="0">
                  <a:latin typeface="Cambria Math" panose="02040503050406030204" pitchFamily="18" charset="0"/>
                </a:rPr>
                <a:t>𝜶</a:t>
              </a:r>
              <a:r>
                <a:rPr lang="fr-FR" b="1" noProof="0" dirty="0" smtClean="0"/>
                <a:t> </a:t>
              </a:r>
              <a:br>
                <a:rPr lang="fr-FR" b="1" noProof="0" dirty="0" smtClean="0"/>
              </a:br>
              <a:r>
                <a:rPr lang="fr-FR" b="1" noProof="0" dirty="0" smtClean="0"/>
                <a:t>120 </a:t>
              </a:r>
              <a:r>
                <a:rPr lang="fr-FR" b="1" noProof="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μrad</a:t>
              </a:r>
              <a:r>
                <a:rPr lang="fr-FR" b="1" noProof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en </a:t>
              </a:r>
              <a:r>
                <a:rPr lang="fr-FR" b="1" i="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a:t>𝜷𝜸</a:t>
              </a:r>
              <a:endParaRPr lang="fr-FR" noProof="0" dirty="0"/>
            </a:p>
          </dgm:t>
        </dgm:pt>
      </mc:Fallback>
    </mc:AlternateConten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D9D9D9"/>
        </a:solidFill>
      </dgm:spPr>
      <dgm:t>
        <a:bodyPr/>
        <a:lstStyle/>
        <a:p>
          <a:r>
            <a:rPr lang="fr-FR" b="1" noProof="0" dirty="0" smtClean="0">
              <a:solidFill>
                <a:srgbClr val="E63946"/>
              </a:solidFill>
            </a:rPr>
            <a:t>Mesure de pose 3D</a:t>
          </a:r>
          <a:endParaRPr lang="fr-FR" b="1" noProof="0" dirty="0">
            <a:solidFill>
              <a:srgbClr val="E63946"/>
            </a:solidFill>
          </a:endParaRPr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D9D9D9"/>
        </a:solidFill>
      </dgm:spPr>
      <dgm:t>
        <a:bodyPr/>
        <a:lstStyle/>
        <a:p>
          <a:r>
            <a:rPr lang="fr-FR" noProof="0" dirty="0" smtClean="0"/>
            <a:t>Analyse spectrale des mires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blipFill rotWithShape="0">
          <a:blip xmlns:r="http://schemas.openxmlformats.org/officeDocument/2006/relationships" r:embed="rId1"/>
          <a:stretch>
            <a:fillRect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blipFill rotWithShape="0">
          <a:blip xmlns:r="http://schemas.openxmlformats.org/officeDocument/2006/relationships" r:embed="rId2"/>
          <a:stretch>
            <a:fillRect l="-1024" b="-2454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963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DD0508-E9AC-49F4-BC2C-031A0DB81FC4}" type="presOf" srcId="{C9E69F3D-CBF6-4EFD-A119-8041E2F4DBC7}" destId="{DD19E605-4BA1-4C62-B393-4865FCC50D3D}" srcOrd="1" destOrd="0" presId="urn:microsoft.com/office/officeart/2005/8/layout/process2"/>
    <dgm:cxn modelId="{2048816A-01D3-4D51-96FF-7085CE0FC2F6}" type="presOf" srcId="{D8590A34-AC2F-485C-AFC9-14FAAEF9C1DD}" destId="{1C8D34FA-6B4A-46F1-9445-D09D9DC23FA9}" srcOrd="0" destOrd="0" presId="urn:microsoft.com/office/officeart/2005/8/layout/process2"/>
    <dgm:cxn modelId="{54496A89-B945-4E3B-A8A6-BD1A902C45B7}" type="presOf" srcId="{3E8D4487-FCA3-416B-8268-9CBD404E8B0E}" destId="{0F13F7F2-F0CA-4EF6-9435-03746B191643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E2CC3A6-F8B0-4A4F-8C26-B0983F9ED8CD}" type="presOf" srcId="{7E72CA1F-A679-4919-B07C-C65DE5D2B3F8}" destId="{2B9D8ED3-618C-479C-B258-8432E54C1855}" srcOrd="0" destOrd="0" presId="urn:microsoft.com/office/officeart/2005/8/layout/process2"/>
    <dgm:cxn modelId="{AC1DC452-FFEE-4C9A-8502-5F3E77CF70B9}" type="presOf" srcId="{2E012ADC-48E2-46F1-8696-125A60FDF4C6}" destId="{9C23B9DC-D27E-419C-A440-01D63A28021C}" srcOrd="0" destOrd="0" presId="urn:microsoft.com/office/officeart/2005/8/layout/process2"/>
    <dgm:cxn modelId="{5C17F680-85BA-4EA5-9C4D-C35BE3659348}" type="presOf" srcId="{831489D3-9B6E-4B0B-A64A-ED8E8FA56A9C}" destId="{87245A84-0BAB-4DBA-A65F-05764EA62501}" srcOrd="0" destOrd="0" presId="urn:microsoft.com/office/officeart/2005/8/layout/process2"/>
    <dgm:cxn modelId="{9A5E15C0-5589-496C-84D3-B386A5E00C8C}" type="presOf" srcId="{4FF7ADA8-70E7-405A-A1DA-8C8CCE10692D}" destId="{DE594EC7-58A4-442A-945D-72BE1E5EA479}" srcOrd="1" destOrd="0" presId="urn:microsoft.com/office/officeart/2005/8/layout/process2"/>
    <dgm:cxn modelId="{CA631F94-666E-463F-A969-3C572785B1A3}" type="presOf" srcId="{4FF7ADA8-70E7-405A-A1DA-8C8CCE10692D}" destId="{666D7D3F-1037-4F7A-9108-3DB2082AD06F}" srcOrd="0" destOrd="0" presId="urn:microsoft.com/office/officeart/2005/8/layout/process2"/>
    <dgm:cxn modelId="{9CA7E6FA-3924-4853-9FD4-71A38B1DCBF4}" type="presOf" srcId="{5B876D50-3F03-4BED-913E-5DDCC30383C2}" destId="{A8224056-E955-40E8-81BD-D47F56EE3E2A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BBF6434B-6C06-42E9-853F-27FABD9262CC}" type="presOf" srcId="{D8590A34-AC2F-485C-AFC9-14FAAEF9C1DD}" destId="{F732FA90-8AAF-4DBE-84DC-070A4BD91F10}" srcOrd="1" destOrd="0" presId="urn:microsoft.com/office/officeart/2005/8/layout/process2"/>
    <dgm:cxn modelId="{C18549A3-301F-4F04-A7E0-639863F31372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AA56C445-B126-4700-84DE-80AE2D96E719}" type="presParOf" srcId="{2B9D8ED3-618C-479C-B258-8432E54C1855}" destId="{0F13F7F2-F0CA-4EF6-9435-03746B191643}" srcOrd="0" destOrd="0" presId="urn:microsoft.com/office/officeart/2005/8/layout/process2"/>
    <dgm:cxn modelId="{EBFA8E4D-DB58-4F2E-B1A9-FFA5EE55F03D}" type="presParOf" srcId="{2B9D8ED3-618C-479C-B258-8432E54C1855}" destId="{A0AA4C6E-F56D-4030-9E8A-AF04E7ACF962}" srcOrd="1" destOrd="0" presId="urn:microsoft.com/office/officeart/2005/8/layout/process2"/>
    <dgm:cxn modelId="{4838CE17-8D93-479D-B8C0-4F99E140DCDD}" type="presParOf" srcId="{A0AA4C6E-F56D-4030-9E8A-AF04E7ACF962}" destId="{DD19E605-4BA1-4C62-B393-4865FCC50D3D}" srcOrd="0" destOrd="0" presId="urn:microsoft.com/office/officeart/2005/8/layout/process2"/>
    <dgm:cxn modelId="{9A45CDED-5EE2-49A1-9D85-428A41838AA1}" type="presParOf" srcId="{2B9D8ED3-618C-479C-B258-8432E54C1855}" destId="{9C23B9DC-D27E-419C-A440-01D63A28021C}" srcOrd="2" destOrd="0" presId="urn:microsoft.com/office/officeart/2005/8/layout/process2"/>
    <dgm:cxn modelId="{D8642F58-332F-4DC1-9A0B-F632E99C839C}" type="presParOf" srcId="{2B9D8ED3-618C-479C-B258-8432E54C1855}" destId="{666D7D3F-1037-4F7A-9108-3DB2082AD06F}" srcOrd="3" destOrd="0" presId="urn:microsoft.com/office/officeart/2005/8/layout/process2"/>
    <dgm:cxn modelId="{6E430C84-6446-43DA-8B54-9BB2224E7DAA}" type="presParOf" srcId="{666D7D3F-1037-4F7A-9108-3DB2082AD06F}" destId="{DE594EC7-58A4-442A-945D-72BE1E5EA479}" srcOrd="0" destOrd="0" presId="urn:microsoft.com/office/officeart/2005/8/layout/process2"/>
    <dgm:cxn modelId="{873838BB-A8B8-4C9A-A51E-E9BF2FBE0328}" type="presParOf" srcId="{2B9D8ED3-618C-479C-B258-8432E54C1855}" destId="{A8224056-E955-40E8-81BD-D47F56EE3E2A}" srcOrd="4" destOrd="0" presId="urn:microsoft.com/office/officeart/2005/8/layout/process2"/>
    <dgm:cxn modelId="{D0F37B8C-1FA1-4479-982F-B7DB8B5CFF64}" type="presParOf" srcId="{2B9D8ED3-618C-479C-B258-8432E54C1855}" destId="{1C8D34FA-6B4A-46F1-9445-D09D9DC23FA9}" srcOrd="5" destOrd="0" presId="urn:microsoft.com/office/officeart/2005/8/layout/process2"/>
    <dgm:cxn modelId="{62642062-5E32-45A0-AC08-304EB4741400}" type="presParOf" srcId="{1C8D34FA-6B4A-46F1-9445-D09D9DC23FA9}" destId="{F732FA90-8AAF-4DBE-84DC-070A4BD91F10}" srcOrd="0" destOrd="0" presId="urn:microsoft.com/office/officeart/2005/8/layout/process2"/>
    <dgm:cxn modelId="{0123E3C5-A962-45A7-AD84-4621C38BE088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 smtClean="0"/>
            <a:t>Extension à une plage centimétrique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Encodage de la mire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de 10x10 cm</a:t>
          </a:r>
          <a:r>
            <a:rPr lang="fr-FR" b="1" noProof="0" dirty="0" smtClean="0">
              <a:latin typeface="Calibri" panose="020F0502020204030204" pitchFamily="34" charset="0"/>
              <a:cs typeface="Calibri" panose="020F0502020204030204" pitchFamily="34" charset="0"/>
            </a:rPr>
            <a:t>²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831489D3-9B6E-4B0B-A64A-ED8E8FA56A9C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Plage variable selon taille du code</a:t>
          </a:r>
          <a:endParaRPr lang="fr-FR" noProof="0" dirty="0"/>
        </a:p>
      </dgm:t>
    </dgm:pt>
    <dgm:pt modelId="{09B18B9A-C550-46CE-A29B-A3F3C9A83FC5}" type="par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5E141222-98AF-4016-B004-983A44424139}" type="sibTrans" cxnId="{F7E922ED-3538-4319-9554-3E4EC91A661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87245A84-0BAB-4DBA-A65F-05764EA62501}" type="pres">
      <dgm:prSet presAssocID="{831489D3-9B6E-4B0B-A64A-ED8E8FA56A9C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AE5E69-2033-47DE-948C-D26BA9970D49}" type="presOf" srcId="{7E72CA1F-A679-4919-B07C-C65DE5D2B3F8}" destId="{2B9D8ED3-618C-479C-B258-8432E54C1855}" srcOrd="0" destOrd="0" presId="urn:microsoft.com/office/officeart/2005/8/layout/process2"/>
    <dgm:cxn modelId="{C9FBAB5F-B82A-44F1-A31B-AE690C210A92}" type="presOf" srcId="{831489D3-9B6E-4B0B-A64A-ED8E8FA56A9C}" destId="{87245A84-0BAB-4DBA-A65F-05764EA62501}" srcOrd="0" destOrd="0" presId="urn:microsoft.com/office/officeart/2005/8/layout/process2"/>
    <dgm:cxn modelId="{39A0DD36-B819-483E-9D12-CBB2888A7520}" type="presOf" srcId="{2E012ADC-48E2-46F1-8696-125A60FDF4C6}" destId="{9C23B9DC-D27E-419C-A440-01D63A28021C}" srcOrd="0" destOrd="0" presId="urn:microsoft.com/office/officeart/2005/8/layout/process2"/>
    <dgm:cxn modelId="{C086409B-D8C5-49AC-9F3A-1710D8845639}" type="presOf" srcId="{4FF7ADA8-70E7-405A-A1DA-8C8CCE10692D}" destId="{DE594EC7-58A4-442A-945D-72BE1E5EA479}" srcOrd="1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55E16ED-687C-443F-953C-2E87DFC14664}" type="presOf" srcId="{5B876D50-3F03-4BED-913E-5DDCC30383C2}" destId="{A8224056-E955-40E8-81BD-D47F56EE3E2A}" srcOrd="0" destOrd="0" presId="urn:microsoft.com/office/officeart/2005/8/layout/process2"/>
    <dgm:cxn modelId="{720BF8E6-5B57-4539-8CCB-7A5501331714}" type="presOf" srcId="{3E8D4487-FCA3-416B-8268-9CBD404E8B0E}" destId="{0F13F7F2-F0CA-4EF6-9435-03746B191643}" srcOrd="0" destOrd="0" presId="urn:microsoft.com/office/officeart/2005/8/layout/process2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A283161B-6186-402E-BF70-BF9F35EFF7AB}" type="presOf" srcId="{C9E69F3D-CBF6-4EFD-A119-8041E2F4DBC7}" destId="{DD19E605-4BA1-4C62-B393-4865FCC50D3D}" srcOrd="1" destOrd="0" presId="urn:microsoft.com/office/officeart/2005/8/layout/process2"/>
    <dgm:cxn modelId="{F7E922ED-3538-4319-9554-3E4EC91A661F}" srcId="{7E72CA1F-A679-4919-B07C-C65DE5D2B3F8}" destId="{831489D3-9B6E-4B0B-A64A-ED8E8FA56A9C}" srcOrd="3" destOrd="0" parTransId="{09B18B9A-C550-46CE-A29B-A3F3C9A83FC5}" sibTransId="{5E141222-98AF-4016-B004-983A44424139}"/>
    <dgm:cxn modelId="{58A7BCE2-6C8C-4A97-A483-D7F68C781EC3}" type="presOf" srcId="{D8590A34-AC2F-485C-AFC9-14FAAEF9C1DD}" destId="{F732FA90-8AAF-4DBE-84DC-070A4BD91F10}" srcOrd="1" destOrd="0" presId="urn:microsoft.com/office/officeart/2005/8/layout/process2"/>
    <dgm:cxn modelId="{F4E9E5B6-3310-4865-8BFE-90DFA0101F19}" type="presOf" srcId="{C9E69F3D-CBF6-4EFD-A119-8041E2F4DBC7}" destId="{A0AA4C6E-F56D-4030-9E8A-AF04E7ACF962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1D06BC14-F414-4276-8FFB-AAF1547CF645}" type="presOf" srcId="{D8590A34-AC2F-485C-AFC9-14FAAEF9C1DD}" destId="{1C8D34FA-6B4A-46F1-9445-D09D9DC23FA9}" srcOrd="0" destOrd="0" presId="urn:microsoft.com/office/officeart/2005/8/layout/process2"/>
    <dgm:cxn modelId="{A98E8943-1914-416B-9FE1-3FDAFDB71B82}" type="presOf" srcId="{4FF7ADA8-70E7-405A-A1DA-8C8CCE10692D}" destId="{666D7D3F-1037-4F7A-9108-3DB2082AD06F}" srcOrd="0" destOrd="0" presId="urn:microsoft.com/office/officeart/2005/8/layout/process2"/>
    <dgm:cxn modelId="{AE0574B4-031B-4CED-8618-C443DE681266}" type="presParOf" srcId="{2B9D8ED3-618C-479C-B258-8432E54C1855}" destId="{0F13F7F2-F0CA-4EF6-9435-03746B191643}" srcOrd="0" destOrd="0" presId="urn:microsoft.com/office/officeart/2005/8/layout/process2"/>
    <dgm:cxn modelId="{2EA94D0B-8D3E-42C9-BA9F-3B84992FF524}" type="presParOf" srcId="{2B9D8ED3-618C-479C-B258-8432E54C1855}" destId="{A0AA4C6E-F56D-4030-9E8A-AF04E7ACF962}" srcOrd="1" destOrd="0" presId="urn:microsoft.com/office/officeart/2005/8/layout/process2"/>
    <dgm:cxn modelId="{4E8CCD26-89F1-4F4C-B03D-4477B5653217}" type="presParOf" srcId="{A0AA4C6E-F56D-4030-9E8A-AF04E7ACF962}" destId="{DD19E605-4BA1-4C62-B393-4865FCC50D3D}" srcOrd="0" destOrd="0" presId="urn:microsoft.com/office/officeart/2005/8/layout/process2"/>
    <dgm:cxn modelId="{2F5BCD72-477E-4707-90A2-1EAB9137FD48}" type="presParOf" srcId="{2B9D8ED3-618C-479C-B258-8432E54C1855}" destId="{9C23B9DC-D27E-419C-A440-01D63A28021C}" srcOrd="2" destOrd="0" presId="urn:microsoft.com/office/officeart/2005/8/layout/process2"/>
    <dgm:cxn modelId="{F8131074-81EA-4B3E-8250-EBD5946368BE}" type="presParOf" srcId="{2B9D8ED3-618C-479C-B258-8432E54C1855}" destId="{666D7D3F-1037-4F7A-9108-3DB2082AD06F}" srcOrd="3" destOrd="0" presId="urn:microsoft.com/office/officeart/2005/8/layout/process2"/>
    <dgm:cxn modelId="{FB78F010-5EC6-4E5A-80F2-21530D1AD454}" type="presParOf" srcId="{666D7D3F-1037-4F7A-9108-3DB2082AD06F}" destId="{DE594EC7-58A4-442A-945D-72BE1E5EA479}" srcOrd="0" destOrd="0" presId="urn:microsoft.com/office/officeart/2005/8/layout/process2"/>
    <dgm:cxn modelId="{4201FDCA-2539-43C0-B227-896F8B22B485}" type="presParOf" srcId="{2B9D8ED3-618C-479C-B258-8432E54C1855}" destId="{A8224056-E955-40E8-81BD-D47F56EE3E2A}" srcOrd="4" destOrd="0" presId="urn:microsoft.com/office/officeart/2005/8/layout/process2"/>
    <dgm:cxn modelId="{E7876050-7A1E-4374-A26D-527FB47FD304}" type="presParOf" srcId="{2B9D8ED3-618C-479C-B258-8432E54C1855}" destId="{1C8D34FA-6B4A-46F1-9445-D09D9DC23FA9}" srcOrd="5" destOrd="0" presId="urn:microsoft.com/office/officeart/2005/8/layout/process2"/>
    <dgm:cxn modelId="{3E561F4F-C2B6-40ED-90B1-211DF2C00E2F}" type="presParOf" srcId="{1C8D34FA-6B4A-46F1-9445-D09D9DC23FA9}" destId="{F732FA90-8AAF-4DBE-84DC-070A4BD91F10}" srcOrd="0" destOrd="0" presId="urn:microsoft.com/office/officeart/2005/8/layout/process2"/>
    <dgm:cxn modelId="{1A47781A-B9BE-4CAD-BFC1-22773F3F7AB5}" type="presParOf" srcId="{2B9D8ED3-618C-479C-B258-8432E54C1855}" destId="{87245A84-0BAB-4DBA-A65F-05764EA62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 smtClean="0"/>
            <a:t>Robustesse aux conditions d’imagerie défavorables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Segmentation en </a:t>
          </a:r>
          <a:r>
            <a:rPr lang="fr-FR" noProof="0" dirty="0" err="1" smtClean="0"/>
            <a:t>imagette</a:t>
          </a:r>
          <a:r>
            <a:rPr lang="fr-FR" noProof="0" dirty="0" smtClean="0"/>
            <a:t> de phase</a:t>
          </a:r>
          <a:endParaRPr lang="fr-FR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Flou, bruit, occultation, éclairage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DE31D0-49F9-4EE9-82DC-E4DC68D6B0FD}" type="presOf" srcId="{4FF7ADA8-70E7-405A-A1DA-8C8CCE10692D}" destId="{DE594EC7-58A4-442A-945D-72BE1E5EA479}" srcOrd="1" destOrd="0" presId="urn:microsoft.com/office/officeart/2005/8/layout/process2"/>
    <dgm:cxn modelId="{8060D653-4FD5-4793-B44E-7A0F224954AE}" type="presOf" srcId="{D8590A34-AC2F-485C-AFC9-14FAAEF9C1DD}" destId="{F732FA90-8AAF-4DBE-84DC-070A4BD91F10}" srcOrd="1" destOrd="0" presId="urn:microsoft.com/office/officeart/2005/8/layout/process2"/>
    <dgm:cxn modelId="{F27A36BB-F141-426E-B049-CE996FD42388}" type="presOf" srcId="{7E72CA1F-A679-4919-B07C-C65DE5D2B3F8}" destId="{2B9D8ED3-618C-479C-B258-8432E54C1855}" srcOrd="0" destOrd="0" presId="urn:microsoft.com/office/officeart/2005/8/layout/process2"/>
    <dgm:cxn modelId="{B5939B91-7081-4DC3-AB3D-91E8EBAC2CE0}" type="presOf" srcId="{C9E69F3D-CBF6-4EFD-A119-8041E2F4DBC7}" destId="{DD19E605-4BA1-4C62-B393-4865FCC50D3D}" srcOrd="1" destOrd="0" presId="urn:microsoft.com/office/officeart/2005/8/layout/process2"/>
    <dgm:cxn modelId="{BEB8F8A9-25BE-47BE-8A7F-7D22684A8763}" type="presOf" srcId="{D8590A34-AC2F-485C-AFC9-14FAAEF9C1DD}" destId="{1C8D34FA-6B4A-46F1-9445-D09D9DC23FA9}" srcOrd="0" destOrd="0" presId="urn:microsoft.com/office/officeart/2005/8/layout/process2"/>
    <dgm:cxn modelId="{3F6B5959-980F-4888-A65F-A93D7799BEF0}" type="presOf" srcId="{510A170F-CEF1-4764-88A4-62BDC8D9D084}" destId="{62131FC7-FF49-4AAA-8B19-A287AAFC8380}" srcOrd="0" destOrd="0" presId="urn:microsoft.com/office/officeart/2005/8/layout/process2"/>
    <dgm:cxn modelId="{4F5B1975-C98C-4778-87AF-6BA46289E182}" type="presOf" srcId="{2E012ADC-48E2-46F1-8696-125A60FDF4C6}" destId="{9C23B9DC-D27E-419C-A440-01D63A28021C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9AED5DE9-786E-4672-BC75-273A125F6105}" type="presOf" srcId="{4FF7ADA8-70E7-405A-A1DA-8C8CCE10692D}" destId="{666D7D3F-1037-4F7A-9108-3DB2082AD06F}" srcOrd="0" destOrd="0" presId="urn:microsoft.com/office/officeart/2005/8/layout/process2"/>
    <dgm:cxn modelId="{87899FB8-889D-421C-9FC5-7D7349E0E9A1}" type="presOf" srcId="{C9E69F3D-CBF6-4EFD-A119-8041E2F4DBC7}" destId="{A0AA4C6E-F56D-4030-9E8A-AF04E7ACF962}" srcOrd="0" destOrd="0" presId="urn:microsoft.com/office/officeart/2005/8/layout/process2"/>
    <dgm:cxn modelId="{83186B75-B6B3-476B-A108-5267898304E6}" type="presOf" srcId="{5B876D50-3F03-4BED-913E-5DDCC30383C2}" destId="{A8224056-E955-40E8-81BD-D47F56EE3E2A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5E985ABB-3507-4A6A-8282-CD8CC7350021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939EA032-83A2-4895-AF24-BE8B66D8C585}" type="presParOf" srcId="{2B9D8ED3-618C-479C-B258-8432E54C1855}" destId="{0F13F7F2-F0CA-4EF6-9435-03746B191643}" srcOrd="0" destOrd="0" presId="urn:microsoft.com/office/officeart/2005/8/layout/process2"/>
    <dgm:cxn modelId="{07CAD129-A623-4919-B3DC-D3CCDCCA8772}" type="presParOf" srcId="{2B9D8ED3-618C-479C-B258-8432E54C1855}" destId="{A0AA4C6E-F56D-4030-9E8A-AF04E7ACF962}" srcOrd="1" destOrd="0" presId="urn:microsoft.com/office/officeart/2005/8/layout/process2"/>
    <dgm:cxn modelId="{243ACD85-57D4-4C30-8F86-599C2F69591F}" type="presParOf" srcId="{A0AA4C6E-F56D-4030-9E8A-AF04E7ACF962}" destId="{DD19E605-4BA1-4C62-B393-4865FCC50D3D}" srcOrd="0" destOrd="0" presId="urn:microsoft.com/office/officeart/2005/8/layout/process2"/>
    <dgm:cxn modelId="{C712D287-0BE6-482F-AF61-A755BB263BF0}" type="presParOf" srcId="{2B9D8ED3-618C-479C-B258-8432E54C1855}" destId="{9C23B9DC-D27E-419C-A440-01D63A28021C}" srcOrd="2" destOrd="0" presId="urn:microsoft.com/office/officeart/2005/8/layout/process2"/>
    <dgm:cxn modelId="{65C3E2BC-F986-4571-9492-460333B8126E}" type="presParOf" srcId="{2B9D8ED3-618C-479C-B258-8432E54C1855}" destId="{666D7D3F-1037-4F7A-9108-3DB2082AD06F}" srcOrd="3" destOrd="0" presId="urn:microsoft.com/office/officeart/2005/8/layout/process2"/>
    <dgm:cxn modelId="{1A9A41CD-0B33-4E49-8B3B-33F91B740075}" type="presParOf" srcId="{666D7D3F-1037-4F7A-9108-3DB2082AD06F}" destId="{DE594EC7-58A4-442A-945D-72BE1E5EA479}" srcOrd="0" destOrd="0" presId="urn:microsoft.com/office/officeart/2005/8/layout/process2"/>
    <dgm:cxn modelId="{994D5B83-FA42-4839-930D-1047F7DFDA3F}" type="presParOf" srcId="{2B9D8ED3-618C-479C-B258-8432E54C1855}" destId="{A8224056-E955-40E8-81BD-D47F56EE3E2A}" srcOrd="4" destOrd="0" presId="urn:microsoft.com/office/officeart/2005/8/layout/process2"/>
    <dgm:cxn modelId="{53CA4450-5329-4B45-964B-342D67726B47}" type="presParOf" srcId="{2B9D8ED3-618C-479C-B258-8432E54C1855}" destId="{1C8D34FA-6B4A-46F1-9445-D09D9DC23FA9}" srcOrd="5" destOrd="0" presId="urn:microsoft.com/office/officeart/2005/8/layout/process2"/>
    <dgm:cxn modelId="{27B87288-AA22-45D0-AB92-7C8F2625019A}" type="presParOf" srcId="{1C8D34FA-6B4A-46F1-9445-D09D9DC23FA9}" destId="{F732FA90-8AAF-4DBE-84DC-070A4BD91F10}" srcOrd="0" destOrd="0" presId="urn:microsoft.com/office/officeart/2005/8/layout/process2"/>
    <dgm:cxn modelId="{047F0B7A-1735-41CF-BE05-0030976C44FA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E281-7B3C-4483-B95C-62AF622FFB3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EE48DB-F665-483E-86A0-F37A3FBB0B2A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4400" noProof="0" dirty="0"/>
            <a:t>Mesure par vision</a:t>
          </a:r>
        </a:p>
      </dgm:t>
    </dgm:pt>
    <dgm:pt modelId="{667FA4E3-4E33-4988-BF68-C24C67E5E2CA}" type="par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463001C0-B3D7-482E-8135-B8F4FBCF0963}" type="sibTrans" cxnId="{C2404478-090E-4D36-9C52-6F519F1560A0}">
      <dgm:prSet/>
      <dgm:spPr/>
      <dgm:t>
        <a:bodyPr/>
        <a:lstStyle/>
        <a:p>
          <a:endParaRPr lang="fr-FR" sz="1100" noProof="0" dirty="0"/>
        </a:p>
      </dgm:t>
    </dgm:pt>
    <dgm:pt modelId="{39FD26D9-CB24-43F7-8960-B029CC53F327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Sans contact</a:t>
          </a:r>
        </a:p>
      </dgm:t>
    </dgm:pt>
    <dgm:pt modelId="{55CAE799-6FF5-430E-B202-09F332A5656A}" type="parTrans" cxnId="{FD4EDA44-F1F1-4BC3-9D19-ABB17831A127}">
      <dgm:prSet custT="1"/>
      <dgm:spPr/>
      <dgm:t>
        <a:bodyPr/>
        <a:lstStyle/>
        <a:p>
          <a:endParaRPr lang="fr-FR" sz="100" noProof="0" dirty="0"/>
        </a:p>
      </dgm:t>
    </dgm:pt>
    <dgm:pt modelId="{43D4EE8E-165D-490C-8020-23D819723640}" type="sibTrans" cxnId="{FD4EDA44-F1F1-4BC3-9D19-ABB17831A127}">
      <dgm:prSet/>
      <dgm:spPr/>
      <dgm:t>
        <a:bodyPr/>
        <a:lstStyle/>
        <a:p>
          <a:endParaRPr lang="fr-FR" sz="1100" noProof="0" dirty="0"/>
        </a:p>
      </dgm:t>
    </dgm:pt>
    <dgm:pt modelId="{4FAB5879-A4A7-4003-91ED-7D179F946118}">
      <dgm:prSet phldrT="[Texte]" custT="1"/>
      <dgm:spPr>
        <a:solidFill>
          <a:srgbClr val="005393"/>
        </a:solidFill>
      </dgm:spPr>
      <dgm:t>
        <a:bodyPr/>
        <a:lstStyle/>
        <a:p>
          <a:r>
            <a:rPr lang="fr-FR" sz="2800" noProof="0" dirty="0"/>
            <a:t>Mesure sur zone d’intérêt</a:t>
          </a:r>
        </a:p>
      </dgm:t>
    </dgm:pt>
    <dgm:pt modelId="{9F6D506E-3C0C-4D6A-B28C-05192A7C5B98}" type="parTrans" cxnId="{A23F9FF3-B65F-4DEB-962E-0CF8176ACA41}">
      <dgm:prSet custT="1"/>
      <dgm:spPr/>
      <dgm:t>
        <a:bodyPr/>
        <a:lstStyle/>
        <a:p>
          <a:endParaRPr lang="fr-FR" sz="100" noProof="0" dirty="0"/>
        </a:p>
      </dgm:t>
    </dgm:pt>
    <dgm:pt modelId="{E9F6FF15-8DBC-401A-AFCD-A790FC329F2B}" type="sibTrans" cxnId="{A23F9FF3-B65F-4DEB-962E-0CF8176ACA41}">
      <dgm:prSet/>
      <dgm:spPr/>
      <dgm:t>
        <a:bodyPr/>
        <a:lstStyle/>
        <a:p>
          <a:endParaRPr lang="fr-FR" sz="1100" noProof="0" dirty="0"/>
        </a:p>
      </dgm:t>
    </dgm:pt>
    <dgm:pt modelId="{51BCEF8D-AC58-4ACB-82BF-CE3D32A637AF}">
      <dgm:prSet custT="1"/>
      <dgm:spPr>
        <a:solidFill>
          <a:srgbClr val="005393"/>
        </a:solidFill>
      </dgm:spPr>
      <dgm:t>
        <a:bodyPr/>
        <a:lstStyle/>
        <a:p>
          <a:r>
            <a:rPr lang="fr-FR" sz="2400" noProof="0" dirty="0"/>
            <a:t>Applicable dans des milieux très contraints</a:t>
          </a:r>
        </a:p>
      </dgm:t>
    </dgm:pt>
    <dgm:pt modelId="{B496C0B5-753F-480F-9CE7-DA724D392D89}" type="parTrans" cxnId="{8CFC6A3D-A794-4F55-9134-2EFFFC155E02}">
      <dgm:prSet custT="1"/>
      <dgm:spPr/>
      <dgm:t>
        <a:bodyPr/>
        <a:lstStyle/>
        <a:p>
          <a:endParaRPr lang="fr-FR" sz="300" noProof="0" dirty="0"/>
        </a:p>
      </dgm:t>
    </dgm:pt>
    <dgm:pt modelId="{F3D03F1C-AC9B-4933-8E2D-A2CD9AD4A602}" type="sibTrans" cxnId="{8CFC6A3D-A794-4F55-9134-2EFFFC155E02}">
      <dgm:prSet/>
      <dgm:spPr/>
      <dgm:t>
        <a:bodyPr/>
        <a:lstStyle/>
        <a:p>
          <a:endParaRPr lang="fr-FR" sz="1100" noProof="0" dirty="0"/>
        </a:p>
      </dgm:t>
    </dgm:pt>
    <dgm:pt modelId="{F1194222-7364-4A8B-AF2C-DAACFC8483AA}">
      <dgm:prSet custT="1"/>
      <dgm:spPr>
        <a:solidFill>
          <a:srgbClr val="005393"/>
        </a:solidFill>
      </dgm:spPr>
      <dgm:t>
        <a:bodyPr/>
        <a:lstStyle/>
        <a:p>
          <a:r>
            <a:rPr lang="en-US" sz="2400" noProof="0" dirty="0" err="1" smtClean="0"/>
            <a:t>Mesure</a:t>
          </a:r>
          <a:r>
            <a:rPr lang="en-US" sz="2400" noProof="0" dirty="0" smtClean="0"/>
            <a:t> 3ddl </a:t>
          </a:r>
          <a:r>
            <a:rPr lang="en-US" sz="2400" noProof="0" dirty="0" err="1" smtClean="0"/>
            <a:t>inhérente</a:t>
          </a:r>
          <a:endParaRPr lang="fr-FR" sz="2400" noProof="0" dirty="0"/>
        </a:p>
      </dgm:t>
    </dgm:pt>
    <dgm:pt modelId="{5FAD4CEB-2C0D-4A2E-A019-F894BAA67188}" type="parTrans" cxnId="{90CFCA27-9A52-436D-B162-3C2AD25ACE2F}">
      <dgm:prSet/>
      <dgm:spPr/>
      <dgm:t>
        <a:bodyPr/>
        <a:lstStyle/>
        <a:p>
          <a:endParaRPr lang="fr-FR"/>
        </a:p>
      </dgm:t>
    </dgm:pt>
    <dgm:pt modelId="{3843BAE3-2DE7-43BA-86CC-6F0811EB087E}" type="sibTrans" cxnId="{90CFCA27-9A52-436D-B162-3C2AD25ACE2F}">
      <dgm:prSet/>
      <dgm:spPr/>
      <dgm:t>
        <a:bodyPr/>
        <a:lstStyle/>
        <a:p>
          <a:endParaRPr lang="fr-FR"/>
        </a:p>
      </dgm:t>
    </dgm:pt>
    <dgm:pt modelId="{B1340B78-482C-4BA2-B986-6B17548F1A1A}" type="pres">
      <dgm:prSet presAssocID="{B96CE281-7B3C-4483-B95C-62AF622FFB32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7D2DF94-B303-484E-909C-0B4242C9D333}" type="pres">
      <dgm:prSet presAssocID="{5CEE48DB-F665-483E-86A0-F37A3FBB0B2A}" presName="root1" presStyleCnt="0"/>
      <dgm:spPr/>
    </dgm:pt>
    <dgm:pt modelId="{659A53E1-0E9F-49EB-9C3A-A71F18CCA5E2}" type="pres">
      <dgm:prSet presAssocID="{5CEE48DB-F665-483E-86A0-F37A3FBB0B2A}" presName="LevelOneTextNode" presStyleLbl="node0" presStyleIdx="0" presStyleCnt="1" custScaleX="79724" custScaleY="8772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459D41-3FEB-49A6-9C58-8A6638E8E4F5}" type="pres">
      <dgm:prSet presAssocID="{5CEE48DB-F665-483E-86A0-F37A3FBB0B2A}" presName="level2hierChild" presStyleCnt="0"/>
      <dgm:spPr/>
    </dgm:pt>
    <dgm:pt modelId="{48C0D4B4-168E-4274-8E96-FF62CDB19354}" type="pres">
      <dgm:prSet presAssocID="{55CAE799-6FF5-430E-B202-09F332A5656A}" presName="conn2-1" presStyleLbl="parChTrans1D2" presStyleIdx="0" presStyleCnt="4"/>
      <dgm:spPr/>
      <dgm:t>
        <a:bodyPr/>
        <a:lstStyle/>
        <a:p>
          <a:endParaRPr lang="fr-FR"/>
        </a:p>
      </dgm:t>
    </dgm:pt>
    <dgm:pt modelId="{C5A3DCF4-C7C4-4D58-845A-C4B16346D0A4}" type="pres">
      <dgm:prSet presAssocID="{55CAE799-6FF5-430E-B202-09F332A5656A}" presName="connTx" presStyleLbl="parChTrans1D2" presStyleIdx="0" presStyleCnt="4"/>
      <dgm:spPr/>
      <dgm:t>
        <a:bodyPr/>
        <a:lstStyle/>
        <a:p>
          <a:endParaRPr lang="fr-FR"/>
        </a:p>
      </dgm:t>
    </dgm:pt>
    <dgm:pt modelId="{CD119836-08A7-4674-BD77-6ADABDFC6912}" type="pres">
      <dgm:prSet presAssocID="{39FD26D9-CB24-43F7-8960-B029CC53F327}" presName="root2" presStyleCnt="0"/>
      <dgm:spPr/>
    </dgm:pt>
    <dgm:pt modelId="{D601D781-18AA-49B3-95B2-DBDE13523A8D}" type="pres">
      <dgm:prSet presAssocID="{39FD26D9-CB24-43F7-8960-B029CC53F327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E339B41-E3EC-411C-A95C-6B1965806D86}" type="pres">
      <dgm:prSet presAssocID="{39FD26D9-CB24-43F7-8960-B029CC53F327}" presName="level3hierChild" presStyleCnt="0"/>
      <dgm:spPr/>
    </dgm:pt>
    <dgm:pt modelId="{3B285FC5-C746-4ED6-8DAC-11D836FBF6CC}" type="pres">
      <dgm:prSet presAssocID="{9F6D506E-3C0C-4D6A-B28C-05192A7C5B98}" presName="conn2-1" presStyleLbl="parChTrans1D2" presStyleIdx="1" presStyleCnt="4"/>
      <dgm:spPr/>
      <dgm:t>
        <a:bodyPr/>
        <a:lstStyle/>
        <a:p>
          <a:endParaRPr lang="fr-FR"/>
        </a:p>
      </dgm:t>
    </dgm:pt>
    <dgm:pt modelId="{04CCFA65-6A60-40DE-97C8-7F26AAE2F0D2}" type="pres">
      <dgm:prSet presAssocID="{9F6D506E-3C0C-4D6A-B28C-05192A7C5B98}" presName="connTx" presStyleLbl="parChTrans1D2" presStyleIdx="1" presStyleCnt="4"/>
      <dgm:spPr/>
      <dgm:t>
        <a:bodyPr/>
        <a:lstStyle/>
        <a:p>
          <a:endParaRPr lang="fr-FR"/>
        </a:p>
      </dgm:t>
    </dgm:pt>
    <dgm:pt modelId="{D8EDF824-FAF2-4033-8313-D87F3BE11E61}" type="pres">
      <dgm:prSet presAssocID="{4FAB5879-A4A7-4003-91ED-7D179F946118}" presName="root2" presStyleCnt="0"/>
      <dgm:spPr/>
    </dgm:pt>
    <dgm:pt modelId="{E8EB7AE2-32D7-4780-B504-59EECC9EBEB3}" type="pres">
      <dgm:prSet presAssocID="{4FAB5879-A4A7-4003-91ED-7D179F94611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1127A5F-0D21-4593-82CD-0F2705556060}" type="pres">
      <dgm:prSet presAssocID="{4FAB5879-A4A7-4003-91ED-7D179F946118}" presName="level3hierChild" presStyleCnt="0"/>
      <dgm:spPr/>
    </dgm:pt>
    <dgm:pt modelId="{2A98BF09-2ADB-4267-9069-A82FC34DD89B}" type="pres">
      <dgm:prSet presAssocID="{B496C0B5-753F-480F-9CE7-DA724D392D89}" presName="conn2-1" presStyleLbl="parChTrans1D2" presStyleIdx="2" presStyleCnt="4"/>
      <dgm:spPr/>
      <dgm:t>
        <a:bodyPr/>
        <a:lstStyle/>
        <a:p>
          <a:endParaRPr lang="fr-FR"/>
        </a:p>
      </dgm:t>
    </dgm:pt>
    <dgm:pt modelId="{67FB5DA1-36BE-42B4-B033-438333008B01}" type="pres">
      <dgm:prSet presAssocID="{B496C0B5-753F-480F-9CE7-DA724D392D89}" presName="connTx" presStyleLbl="parChTrans1D2" presStyleIdx="2" presStyleCnt="4"/>
      <dgm:spPr/>
      <dgm:t>
        <a:bodyPr/>
        <a:lstStyle/>
        <a:p>
          <a:endParaRPr lang="fr-FR"/>
        </a:p>
      </dgm:t>
    </dgm:pt>
    <dgm:pt modelId="{F0D0EF73-0615-442D-9AB6-31DAC57EDD41}" type="pres">
      <dgm:prSet presAssocID="{51BCEF8D-AC58-4ACB-82BF-CE3D32A637AF}" presName="root2" presStyleCnt="0"/>
      <dgm:spPr/>
    </dgm:pt>
    <dgm:pt modelId="{6AF07B56-5F36-4F55-A277-8BCF38A385F0}" type="pres">
      <dgm:prSet presAssocID="{51BCEF8D-AC58-4ACB-82BF-CE3D32A637AF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179E-84B1-4E58-B525-B9AA27205A22}" type="pres">
      <dgm:prSet presAssocID="{51BCEF8D-AC58-4ACB-82BF-CE3D32A637AF}" presName="level3hierChild" presStyleCnt="0"/>
      <dgm:spPr/>
    </dgm:pt>
    <dgm:pt modelId="{1C1AFD13-D218-44C3-9D7B-0697E447DA9F}" type="pres">
      <dgm:prSet presAssocID="{5FAD4CEB-2C0D-4A2E-A019-F894BAA67188}" presName="conn2-1" presStyleLbl="parChTrans1D2" presStyleIdx="3" presStyleCnt="4"/>
      <dgm:spPr/>
      <dgm:t>
        <a:bodyPr/>
        <a:lstStyle/>
        <a:p>
          <a:endParaRPr lang="fr-FR"/>
        </a:p>
      </dgm:t>
    </dgm:pt>
    <dgm:pt modelId="{5E4D6AD5-D34B-4716-95C8-9D73DDF45DA3}" type="pres">
      <dgm:prSet presAssocID="{5FAD4CEB-2C0D-4A2E-A019-F894BAA67188}" presName="connTx" presStyleLbl="parChTrans1D2" presStyleIdx="3" presStyleCnt="4"/>
      <dgm:spPr/>
      <dgm:t>
        <a:bodyPr/>
        <a:lstStyle/>
        <a:p>
          <a:endParaRPr lang="fr-FR"/>
        </a:p>
      </dgm:t>
    </dgm:pt>
    <dgm:pt modelId="{4CDA1898-34CA-4C3E-8A85-34D0F58C2831}" type="pres">
      <dgm:prSet presAssocID="{F1194222-7364-4A8B-AF2C-DAACFC8483AA}" presName="root2" presStyleCnt="0"/>
      <dgm:spPr/>
    </dgm:pt>
    <dgm:pt modelId="{34E93178-0A97-4986-B3D9-2D4674171489}" type="pres">
      <dgm:prSet presAssocID="{F1194222-7364-4A8B-AF2C-DAACFC8483A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3D9F450-5C44-4F8E-A4C8-C458F2DEAF72}" type="pres">
      <dgm:prSet presAssocID="{F1194222-7364-4A8B-AF2C-DAACFC8483AA}" presName="level3hierChild" presStyleCnt="0"/>
      <dgm:spPr/>
    </dgm:pt>
  </dgm:ptLst>
  <dgm:cxnLst>
    <dgm:cxn modelId="{205F6A88-F707-48D1-B73E-D48DCA7F7E9B}" type="presOf" srcId="{B96CE281-7B3C-4483-B95C-62AF622FFB32}" destId="{B1340B78-482C-4BA2-B986-6B17548F1A1A}" srcOrd="0" destOrd="0" presId="urn:microsoft.com/office/officeart/2008/layout/HorizontalMultiLevelHierarchy"/>
    <dgm:cxn modelId="{43185713-D19E-4BFD-B578-EC9377B86C08}" type="presOf" srcId="{55CAE799-6FF5-430E-B202-09F332A5656A}" destId="{48C0D4B4-168E-4274-8E96-FF62CDB19354}" srcOrd="0" destOrd="0" presId="urn:microsoft.com/office/officeart/2008/layout/HorizontalMultiLevelHierarchy"/>
    <dgm:cxn modelId="{2DD373E3-EEB2-4F6F-95BC-2D412BACF520}" type="presOf" srcId="{39FD26D9-CB24-43F7-8960-B029CC53F327}" destId="{D601D781-18AA-49B3-95B2-DBDE13523A8D}" srcOrd="0" destOrd="0" presId="urn:microsoft.com/office/officeart/2008/layout/HorizontalMultiLevelHierarchy"/>
    <dgm:cxn modelId="{21394814-7F54-416C-BC71-BE1559D94274}" type="presOf" srcId="{5CEE48DB-F665-483E-86A0-F37A3FBB0B2A}" destId="{659A53E1-0E9F-49EB-9C3A-A71F18CCA5E2}" srcOrd="0" destOrd="0" presId="urn:microsoft.com/office/officeart/2008/layout/HorizontalMultiLevelHierarchy"/>
    <dgm:cxn modelId="{42E9D24C-B570-4838-AC1A-C91FBA7C7557}" type="presOf" srcId="{9F6D506E-3C0C-4D6A-B28C-05192A7C5B98}" destId="{04CCFA65-6A60-40DE-97C8-7F26AAE2F0D2}" srcOrd="1" destOrd="0" presId="urn:microsoft.com/office/officeart/2008/layout/HorizontalMultiLevelHierarchy"/>
    <dgm:cxn modelId="{C2404478-090E-4D36-9C52-6F519F1560A0}" srcId="{B96CE281-7B3C-4483-B95C-62AF622FFB32}" destId="{5CEE48DB-F665-483E-86A0-F37A3FBB0B2A}" srcOrd="0" destOrd="0" parTransId="{667FA4E3-4E33-4988-BF68-C24C67E5E2CA}" sibTransId="{463001C0-B3D7-482E-8135-B8F4FBCF0963}"/>
    <dgm:cxn modelId="{5E1916A2-4F89-44D5-9013-E8809D58716F}" type="presOf" srcId="{4FAB5879-A4A7-4003-91ED-7D179F946118}" destId="{E8EB7AE2-32D7-4780-B504-59EECC9EBEB3}" srcOrd="0" destOrd="0" presId="urn:microsoft.com/office/officeart/2008/layout/HorizontalMultiLevelHierarchy"/>
    <dgm:cxn modelId="{BC017ADE-0666-4C84-9CAF-C2460563C190}" type="presOf" srcId="{55CAE799-6FF5-430E-B202-09F332A5656A}" destId="{C5A3DCF4-C7C4-4D58-845A-C4B16346D0A4}" srcOrd="1" destOrd="0" presId="urn:microsoft.com/office/officeart/2008/layout/HorizontalMultiLevelHierarchy"/>
    <dgm:cxn modelId="{FD4EDA44-F1F1-4BC3-9D19-ABB17831A127}" srcId="{5CEE48DB-F665-483E-86A0-F37A3FBB0B2A}" destId="{39FD26D9-CB24-43F7-8960-B029CC53F327}" srcOrd="0" destOrd="0" parTransId="{55CAE799-6FF5-430E-B202-09F332A5656A}" sibTransId="{43D4EE8E-165D-490C-8020-23D819723640}"/>
    <dgm:cxn modelId="{8C63270E-2E9F-475A-8C36-C339E9C57A0F}" type="presOf" srcId="{51BCEF8D-AC58-4ACB-82BF-CE3D32A637AF}" destId="{6AF07B56-5F36-4F55-A277-8BCF38A385F0}" srcOrd="0" destOrd="0" presId="urn:microsoft.com/office/officeart/2008/layout/HorizontalMultiLevelHierarchy"/>
    <dgm:cxn modelId="{5A0FEC84-503A-4172-9240-1B298C4F6A4E}" type="presOf" srcId="{B496C0B5-753F-480F-9CE7-DA724D392D89}" destId="{67FB5DA1-36BE-42B4-B033-438333008B01}" srcOrd="1" destOrd="0" presId="urn:microsoft.com/office/officeart/2008/layout/HorizontalMultiLevelHierarchy"/>
    <dgm:cxn modelId="{3A251E40-6ABD-4BD7-9DF7-E9A4015847A3}" type="presOf" srcId="{5FAD4CEB-2C0D-4A2E-A019-F894BAA67188}" destId="{5E4D6AD5-D34B-4716-95C8-9D73DDF45DA3}" srcOrd="1" destOrd="0" presId="urn:microsoft.com/office/officeart/2008/layout/HorizontalMultiLevelHierarchy"/>
    <dgm:cxn modelId="{C21244BB-6D7F-40FC-AE40-6D3F3C332DE2}" type="presOf" srcId="{F1194222-7364-4A8B-AF2C-DAACFC8483AA}" destId="{34E93178-0A97-4986-B3D9-2D4674171489}" srcOrd="0" destOrd="0" presId="urn:microsoft.com/office/officeart/2008/layout/HorizontalMultiLevelHierarchy"/>
    <dgm:cxn modelId="{B77C4E7D-062B-47B5-87EA-565E0785C17D}" type="presOf" srcId="{B496C0B5-753F-480F-9CE7-DA724D392D89}" destId="{2A98BF09-2ADB-4267-9069-A82FC34DD89B}" srcOrd="0" destOrd="0" presId="urn:microsoft.com/office/officeart/2008/layout/HorizontalMultiLevelHierarchy"/>
    <dgm:cxn modelId="{0044E708-E896-40A6-9CBF-6E88CA2CA389}" type="presOf" srcId="{9F6D506E-3C0C-4D6A-B28C-05192A7C5B98}" destId="{3B285FC5-C746-4ED6-8DAC-11D836FBF6CC}" srcOrd="0" destOrd="0" presId="urn:microsoft.com/office/officeart/2008/layout/HorizontalMultiLevelHierarchy"/>
    <dgm:cxn modelId="{B6F33415-6EA1-4085-81A2-6984BFE51223}" type="presOf" srcId="{5FAD4CEB-2C0D-4A2E-A019-F894BAA67188}" destId="{1C1AFD13-D218-44C3-9D7B-0697E447DA9F}" srcOrd="0" destOrd="0" presId="urn:microsoft.com/office/officeart/2008/layout/HorizontalMultiLevelHierarchy"/>
    <dgm:cxn modelId="{8CFC6A3D-A794-4F55-9134-2EFFFC155E02}" srcId="{5CEE48DB-F665-483E-86A0-F37A3FBB0B2A}" destId="{51BCEF8D-AC58-4ACB-82BF-CE3D32A637AF}" srcOrd="2" destOrd="0" parTransId="{B496C0B5-753F-480F-9CE7-DA724D392D89}" sibTransId="{F3D03F1C-AC9B-4933-8E2D-A2CD9AD4A602}"/>
    <dgm:cxn modelId="{A23F9FF3-B65F-4DEB-962E-0CF8176ACA41}" srcId="{5CEE48DB-F665-483E-86A0-F37A3FBB0B2A}" destId="{4FAB5879-A4A7-4003-91ED-7D179F946118}" srcOrd="1" destOrd="0" parTransId="{9F6D506E-3C0C-4D6A-B28C-05192A7C5B98}" sibTransId="{E9F6FF15-8DBC-401A-AFCD-A790FC329F2B}"/>
    <dgm:cxn modelId="{90CFCA27-9A52-436D-B162-3C2AD25ACE2F}" srcId="{5CEE48DB-F665-483E-86A0-F37A3FBB0B2A}" destId="{F1194222-7364-4A8B-AF2C-DAACFC8483AA}" srcOrd="3" destOrd="0" parTransId="{5FAD4CEB-2C0D-4A2E-A019-F894BAA67188}" sibTransId="{3843BAE3-2DE7-43BA-86CC-6F0811EB087E}"/>
    <dgm:cxn modelId="{D1D57AEB-603C-47A2-85D4-45E320DFB075}" type="presParOf" srcId="{B1340B78-482C-4BA2-B986-6B17548F1A1A}" destId="{67D2DF94-B303-484E-909C-0B4242C9D333}" srcOrd="0" destOrd="0" presId="urn:microsoft.com/office/officeart/2008/layout/HorizontalMultiLevelHierarchy"/>
    <dgm:cxn modelId="{803A7C5D-B587-4C7D-8CFE-39993285A0B3}" type="presParOf" srcId="{67D2DF94-B303-484E-909C-0B4242C9D333}" destId="{659A53E1-0E9F-49EB-9C3A-A71F18CCA5E2}" srcOrd="0" destOrd="0" presId="urn:microsoft.com/office/officeart/2008/layout/HorizontalMultiLevelHierarchy"/>
    <dgm:cxn modelId="{5BD5EE15-86D5-48CE-A5A7-F3229B07AD20}" type="presParOf" srcId="{67D2DF94-B303-484E-909C-0B4242C9D333}" destId="{88459D41-3FEB-49A6-9C58-8A6638E8E4F5}" srcOrd="1" destOrd="0" presId="urn:microsoft.com/office/officeart/2008/layout/HorizontalMultiLevelHierarchy"/>
    <dgm:cxn modelId="{7EBA553C-125E-4AB8-9F27-0DEF1D85FB14}" type="presParOf" srcId="{88459D41-3FEB-49A6-9C58-8A6638E8E4F5}" destId="{48C0D4B4-168E-4274-8E96-FF62CDB19354}" srcOrd="0" destOrd="0" presId="urn:microsoft.com/office/officeart/2008/layout/HorizontalMultiLevelHierarchy"/>
    <dgm:cxn modelId="{D9450A55-4F52-4E25-9BE4-3414296317D5}" type="presParOf" srcId="{48C0D4B4-168E-4274-8E96-FF62CDB19354}" destId="{C5A3DCF4-C7C4-4D58-845A-C4B16346D0A4}" srcOrd="0" destOrd="0" presId="urn:microsoft.com/office/officeart/2008/layout/HorizontalMultiLevelHierarchy"/>
    <dgm:cxn modelId="{67E58ADD-E9EB-4B67-B5EA-32D965C3A8DC}" type="presParOf" srcId="{88459D41-3FEB-49A6-9C58-8A6638E8E4F5}" destId="{CD119836-08A7-4674-BD77-6ADABDFC6912}" srcOrd="1" destOrd="0" presId="urn:microsoft.com/office/officeart/2008/layout/HorizontalMultiLevelHierarchy"/>
    <dgm:cxn modelId="{C9C20A80-A283-458E-BF16-B78BDB0C378F}" type="presParOf" srcId="{CD119836-08A7-4674-BD77-6ADABDFC6912}" destId="{D601D781-18AA-49B3-95B2-DBDE13523A8D}" srcOrd="0" destOrd="0" presId="urn:microsoft.com/office/officeart/2008/layout/HorizontalMultiLevelHierarchy"/>
    <dgm:cxn modelId="{90394A28-6ADB-4DA8-8F77-2E738C5D00CA}" type="presParOf" srcId="{CD119836-08A7-4674-BD77-6ADABDFC6912}" destId="{7E339B41-E3EC-411C-A95C-6B1965806D86}" srcOrd="1" destOrd="0" presId="urn:microsoft.com/office/officeart/2008/layout/HorizontalMultiLevelHierarchy"/>
    <dgm:cxn modelId="{F60CF313-698E-495F-BFC3-132F3D31DBFC}" type="presParOf" srcId="{88459D41-3FEB-49A6-9C58-8A6638E8E4F5}" destId="{3B285FC5-C746-4ED6-8DAC-11D836FBF6CC}" srcOrd="2" destOrd="0" presId="urn:microsoft.com/office/officeart/2008/layout/HorizontalMultiLevelHierarchy"/>
    <dgm:cxn modelId="{BD7D6260-78D1-402E-B87C-E13CFC8FDE83}" type="presParOf" srcId="{3B285FC5-C746-4ED6-8DAC-11D836FBF6CC}" destId="{04CCFA65-6A60-40DE-97C8-7F26AAE2F0D2}" srcOrd="0" destOrd="0" presId="urn:microsoft.com/office/officeart/2008/layout/HorizontalMultiLevelHierarchy"/>
    <dgm:cxn modelId="{BC328486-97B0-4F4A-A7DF-D06E6FF4769A}" type="presParOf" srcId="{88459D41-3FEB-49A6-9C58-8A6638E8E4F5}" destId="{D8EDF824-FAF2-4033-8313-D87F3BE11E61}" srcOrd="3" destOrd="0" presId="urn:microsoft.com/office/officeart/2008/layout/HorizontalMultiLevelHierarchy"/>
    <dgm:cxn modelId="{4441C03B-9F42-4E84-9F37-52F26827573D}" type="presParOf" srcId="{D8EDF824-FAF2-4033-8313-D87F3BE11E61}" destId="{E8EB7AE2-32D7-4780-B504-59EECC9EBEB3}" srcOrd="0" destOrd="0" presId="urn:microsoft.com/office/officeart/2008/layout/HorizontalMultiLevelHierarchy"/>
    <dgm:cxn modelId="{CF71BCC9-1F8B-45F0-87B9-D90846DAADED}" type="presParOf" srcId="{D8EDF824-FAF2-4033-8313-D87F3BE11E61}" destId="{51127A5F-0D21-4593-82CD-0F2705556060}" srcOrd="1" destOrd="0" presId="urn:microsoft.com/office/officeart/2008/layout/HorizontalMultiLevelHierarchy"/>
    <dgm:cxn modelId="{38E1CAAC-0D79-4382-BCD8-FFAEF2D64797}" type="presParOf" srcId="{88459D41-3FEB-49A6-9C58-8A6638E8E4F5}" destId="{2A98BF09-2ADB-4267-9069-A82FC34DD89B}" srcOrd="4" destOrd="0" presId="urn:microsoft.com/office/officeart/2008/layout/HorizontalMultiLevelHierarchy"/>
    <dgm:cxn modelId="{3705DD45-9F8F-4006-B325-97BF3BDFB157}" type="presParOf" srcId="{2A98BF09-2ADB-4267-9069-A82FC34DD89B}" destId="{67FB5DA1-36BE-42B4-B033-438333008B01}" srcOrd="0" destOrd="0" presId="urn:microsoft.com/office/officeart/2008/layout/HorizontalMultiLevelHierarchy"/>
    <dgm:cxn modelId="{5E8E8738-C94E-403D-A120-51F4B65C8B90}" type="presParOf" srcId="{88459D41-3FEB-49A6-9C58-8A6638E8E4F5}" destId="{F0D0EF73-0615-442D-9AB6-31DAC57EDD41}" srcOrd="5" destOrd="0" presId="urn:microsoft.com/office/officeart/2008/layout/HorizontalMultiLevelHierarchy"/>
    <dgm:cxn modelId="{11502F56-620C-4DB4-BDB4-27ABD021FEC1}" type="presParOf" srcId="{F0D0EF73-0615-442D-9AB6-31DAC57EDD41}" destId="{6AF07B56-5F36-4F55-A277-8BCF38A385F0}" srcOrd="0" destOrd="0" presId="urn:microsoft.com/office/officeart/2008/layout/HorizontalMultiLevelHierarchy"/>
    <dgm:cxn modelId="{A9894EEB-D7DD-4F6F-8DCA-D740F6C2FF04}" type="presParOf" srcId="{F0D0EF73-0615-442D-9AB6-31DAC57EDD41}" destId="{1DC5179E-84B1-4E58-B525-B9AA27205A22}" srcOrd="1" destOrd="0" presId="urn:microsoft.com/office/officeart/2008/layout/HorizontalMultiLevelHierarchy"/>
    <dgm:cxn modelId="{8EA699CD-95AC-436E-8DB6-81C39AECFC66}" type="presParOf" srcId="{88459D41-3FEB-49A6-9C58-8A6638E8E4F5}" destId="{1C1AFD13-D218-44C3-9D7B-0697E447DA9F}" srcOrd="6" destOrd="0" presId="urn:microsoft.com/office/officeart/2008/layout/HorizontalMultiLevelHierarchy"/>
    <dgm:cxn modelId="{C2B3E23A-5293-4A8A-816E-452842519DBB}" type="presParOf" srcId="{1C1AFD13-D218-44C3-9D7B-0697E447DA9F}" destId="{5E4D6AD5-D34B-4716-95C8-9D73DDF45DA3}" srcOrd="0" destOrd="0" presId="urn:microsoft.com/office/officeart/2008/layout/HorizontalMultiLevelHierarchy"/>
    <dgm:cxn modelId="{2AB7BA6C-8AFF-4998-BE83-6410CB1E560B}" type="presParOf" srcId="{88459D41-3FEB-49A6-9C58-8A6638E8E4F5}" destId="{4CDA1898-34CA-4C3E-8A85-34D0F58C2831}" srcOrd="7" destOrd="0" presId="urn:microsoft.com/office/officeart/2008/layout/HorizontalMultiLevelHierarchy"/>
    <dgm:cxn modelId="{3C7A4104-AA75-410E-B79A-062DEA58F971}" type="presParOf" srcId="{4CDA1898-34CA-4C3E-8A85-34D0F58C2831}" destId="{34E93178-0A97-4986-B3D9-2D4674171489}" srcOrd="0" destOrd="0" presId="urn:microsoft.com/office/officeart/2008/layout/HorizontalMultiLevelHierarchy"/>
    <dgm:cxn modelId="{666EFEB7-9175-4C48-923E-73EC2171EF68}" type="presParOf" srcId="{4CDA1898-34CA-4C3E-8A85-34D0F58C2831}" destId="{C3D9F450-5C44-4F8E-A4C8-C458F2DEAF7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72CA1F-A679-4919-B07C-C65DE5D2B3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8D4487-FCA3-416B-8268-9CBD404E8B0E}">
      <dgm:prSet phldrT="[Text]"/>
      <dgm:spPr>
        <a:solidFill>
          <a:srgbClr val="E63946"/>
        </a:solidFill>
      </dgm:spPr>
      <dgm:t>
        <a:bodyPr/>
        <a:lstStyle/>
        <a:p>
          <a:r>
            <a:rPr lang="fr-FR" b="1" noProof="0" dirty="0" smtClean="0"/>
            <a:t>Applications à la </a:t>
          </a:r>
          <a:r>
            <a:rPr lang="fr-FR" b="1" noProof="0" dirty="0" err="1" smtClean="0"/>
            <a:t>microrobotique</a:t>
          </a:r>
          <a:endParaRPr lang="fr-FR" noProof="0" dirty="0"/>
        </a:p>
      </dgm:t>
    </dgm:pt>
    <dgm:pt modelId="{EF50518D-E53B-4533-B8F3-3E666AFB0913}" type="par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C9E69F3D-CBF6-4EFD-A119-8041E2F4DBC7}" type="sibTrans" cxnId="{F9CDCA0D-8F69-4EC1-8BAE-1DA603E18E34}">
      <dgm:prSet/>
      <dgm:spPr/>
      <dgm:t>
        <a:bodyPr/>
        <a:lstStyle/>
        <a:p>
          <a:endParaRPr lang="fr-FR" noProof="0" dirty="0"/>
        </a:p>
      </dgm:t>
    </dgm:pt>
    <dgm:pt modelId="{2E012ADC-48E2-46F1-8696-125A60FDF4C6}">
      <dgm:prSet phldrT="[Text]"/>
      <dgm:spPr>
        <a:solidFill>
          <a:srgbClr val="005393"/>
        </a:solidFill>
      </dgm:spPr>
      <dgm:t>
        <a:bodyPr/>
        <a:lstStyle/>
        <a:p>
          <a:r>
            <a:rPr lang="fr-FR" noProof="0" dirty="0" smtClean="0"/>
            <a:t>Création du logiciel </a:t>
          </a:r>
          <a:r>
            <a:rPr lang="fr-FR" b="1" noProof="0" dirty="0" smtClean="0"/>
            <a:t>Vernier</a:t>
          </a:r>
          <a:endParaRPr lang="fr-FR" b="1" noProof="0" dirty="0"/>
        </a:p>
      </dgm:t>
    </dgm:pt>
    <dgm:pt modelId="{07D68196-81B8-4D30-BEDE-E47C37F7DBA1}" type="par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4FF7ADA8-70E7-405A-A1DA-8C8CCE10692D}" type="sibTrans" cxnId="{6C0AE333-008A-41C6-AA40-BC05696E974A}">
      <dgm:prSet/>
      <dgm:spPr/>
      <dgm:t>
        <a:bodyPr/>
        <a:lstStyle/>
        <a:p>
          <a:endParaRPr lang="fr-FR" noProof="0" dirty="0"/>
        </a:p>
      </dgm:t>
    </dgm:pt>
    <dgm:pt modelId="{5B876D50-3F03-4BED-913E-5DDCC30383C2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Méthode polyvalente</a:t>
          </a:r>
          <a:endParaRPr lang="fr-FR" noProof="0" dirty="0"/>
        </a:p>
      </dgm:t>
    </dgm:pt>
    <dgm:pt modelId="{9276C486-B909-4F81-88A2-7689DF1419EF}" type="parTrans" cxnId="{3554C98D-7593-42E3-AAFD-AE82F7290BC3}">
      <dgm:prSet/>
      <dgm:spPr/>
      <dgm:t>
        <a:bodyPr/>
        <a:lstStyle/>
        <a:p>
          <a:endParaRPr lang="fr-FR" noProof="0" dirty="0"/>
        </a:p>
      </dgm:t>
    </dgm:pt>
    <dgm:pt modelId="{D8590A34-AC2F-485C-AFC9-14FAAEF9C1DD}" type="sibTrans" cxnId="{3554C98D-7593-42E3-AAFD-AE82F7290BC3}">
      <dgm:prSet/>
      <dgm:spPr>
        <a:solidFill>
          <a:schemeClr val="bg1"/>
        </a:solidFill>
      </dgm:spPr>
      <dgm:t>
        <a:bodyPr/>
        <a:lstStyle/>
        <a:p>
          <a:endParaRPr lang="fr-FR" noProof="0" dirty="0"/>
        </a:p>
      </dgm:t>
    </dgm:pt>
    <dgm:pt modelId="{510A170F-CEF1-4764-88A4-62BDC8D9D084}">
      <dgm:prSet phldrT="[Texte]"/>
      <dgm:spPr>
        <a:solidFill>
          <a:srgbClr val="B1CA54"/>
        </a:solidFill>
      </dgm:spPr>
      <dgm:t>
        <a:bodyPr/>
        <a:lstStyle/>
        <a:p>
          <a:r>
            <a:rPr lang="fr-FR" b="1" noProof="0" dirty="0" smtClean="0"/>
            <a:t>Diversité des mires pour couvrir plusieurs cas applicatifs</a:t>
          </a:r>
          <a:endParaRPr lang="fr-FR" b="1" noProof="0" dirty="0"/>
        </a:p>
      </dgm:t>
    </dgm:pt>
    <dgm:pt modelId="{AB8C1031-0D3F-4A4C-B687-034FF8462E53}" type="par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FCC7DA6A-84E7-4A94-860F-8EC83765FC34}" type="sibTrans" cxnId="{FD6D2FA0-B99D-4038-A1A0-412009BCFC7F}">
      <dgm:prSet/>
      <dgm:spPr/>
      <dgm:t>
        <a:bodyPr/>
        <a:lstStyle/>
        <a:p>
          <a:endParaRPr lang="fr-FR" noProof="0" dirty="0"/>
        </a:p>
      </dgm:t>
    </dgm:pt>
    <dgm:pt modelId="{2B9D8ED3-618C-479C-B258-8432E54C1855}" type="pres">
      <dgm:prSet presAssocID="{7E72CA1F-A679-4919-B07C-C65DE5D2B3F8}" presName="linearFlow" presStyleCnt="0">
        <dgm:presLayoutVars>
          <dgm:resizeHandles val="exact"/>
        </dgm:presLayoutVars>
      </dgm:prSet>
      <dgm:spPr/>
    </dgm:pt>
    <dgm:pt modelId="{0F13F7F2-F0CA-4EF6-9435-03746B191643}" type="pres">
      <dgm:prSet presAssocID="{3E8D4487-FCA3-416B-8268-9CBD404E8B0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AA4C6E-F56D-4030-9E8A-AF04E7ACF962}" type="pres">
      <dgm:prSet presAssocID="{C9E69F3D-CBF6-4EFD-A119-8041E2F4DBC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DD19E605-4BA1-4C62-B393-4865FCC50D3D}" type="pres">
      <dgm:prSet presAssocID="{C9E69F3D-CBF6-4EFD-A119-8041E2F4DBC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9C23B9DC-D27E-419C-A440-01D63A28021C}" type="pres">
      <dgm:prSet presAssocID="{2E012ADC-48E2-46F1-8696-125A60FDF4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6D7D3F-1037-4F7A-9108-3DB2082AD06F}" type="pres">
      <dgm:prSet presAssocID="{4FF7ADA8-70E7-405A-A1DA-8C8CCE10692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DE594EC7-58A4-442A-945D-72BE1E5EA479}" type="pres">
      <dgm:prSet presAssocID="{4FF7ADA8-70E7-405A-A1DA-8C8CCE10692D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A8224056-E955-40E8-81BD-D47F56EE3E2A}" type="pres">
      <dgm:prSet presAssocID="{5B876D50-3F03-4BED-913E-5DDCC30383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8D34FA-6B4A-46F1-9445-D09D9DC23FA9}" type="pres">
      <dgm:prSet presAssocID="{D8590A34-AC2F-485C-AFC9-14FAAEF9C1DD}" presName="sibTrans" presStyleLbl="sibTrans2D1" presStyleIdx="2" presStyleCnt="3"/>
      <dgm:spPr/>
      <dgm:t>
        <a:bodyPr/>
        <a:lstStyle/>
        <a:p>
          <a:endParaRPr lang="fr-FR"/>
        </a:p>
      </dgm:t>
    </dgm:pt>
    <dgm:pt modelId="{F732FA90-8AAF-4DBE-84DC-070A4BD91F10}" type="pres">
      <dgm:prSet presAssocID="{D8590A34-AC2F-485C-AFC9-14FAAEF9C1DD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62131FC7-FF49-4AAA-8B19-A287AAFC8380}" type="pres">
      <dgm:prSet presAssocID="{510A170F-CEF1-4764-88A4-62BDC8D9D084}" presName="node" presStyleLbl="node1" presStyleIdx="3" presStyleCnt="4" custLinFactNeighborY="-77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4906EA-C3FC-47AA-930C-B8B4CD0E640F}" type="presOf" srcId="{D8590A34-AC2F-485C-AFC9-14FAAEF9C1DD}" destId="{1C8D34FA-6B4A-46F1-9445-D09D9DC23FA9}" srcOrd="0" destOrd="0" presId="urn:microsoft.com/office/officeart/2005/8/layout/process2"/>
    <dgm:cxn modelId="{1673C5CC-EF1F-4A9C-9A88-A59718F4F8AF}" type="presOf" srcId="{2E012ADC-48E2-46F1-8696-125A60FDF4C6}" destId="{9C23B9DC-D27E-419C-A440-01D63A28021C}" srcOrd="0" destOrd="0" presId="urn:microsoft.com/office/officeart/2005/8/layout/process2"/>
    <dgm:cxn modelId="{6808E4C6-6A8C-4E64-9916-096FB4766DC9}" type="presOf" srcId="{C9E69F3D-CBF6-4EFD-A119-8041E2F4DBC7}" destId="{A0AA4C6E-F56D-4030-9E8A-AF04E7ACF962}" srcOrd="0" destOrd="0" presId="urn:microsoft.com/office/officeart/2005/8/layout/process2"/>
    <dgm:cxn modelId="{6C0AE333-008A-41C6-AA40-BC05696E974A}" srcId="{7E72CA1F-A679-4919-B07C-C65DE5D2B3F8}" destId="{2E012ADC-48E2-46F1-8696-125A60FDF4C6}" srcOrd="1" destOrd="0" parTransId="{07D68196-81B8-4D30-BEDE-E47C37F7DBA1}" sibTransId="{4FF7ADA8-70E7-405A-A1DA-8C8CCE10692D}"/>
    <dgm:cxn modelId="{C29786A4-63C0-4349-B214-55DA36DE33DB}" type="presOf" srcId="{4FF7ADA8-70E7-405A-A1DA-8C8CCE10692D}" destId="{DE594EC7-58A4-442A-945D-72BE1E5EA479}" srcOrd="1" destOrd="0" presId="urn:microsoft.com/office/officeart/2005/8/layout/process2"/>
    <dgm:cxn modelId="{16D7BFC4-3022-421E-8414-EB903B655582}" type="presOf" srcId="{D8590A34-AC2F-485C-AFC9-14FAAEF9C1DD}" destId="{F732FA90-8AAF-4DBE-84DC-070A4BD91F10}" srcOrd="1" destOrd="0" presId="urn:microsoft.com/office/officeart/2005/8/layout/process2"/>
    <dgm:cxn modelId="{11C3AECA-C02A-49B0-88C1-8F48BD4EDF76}" type="presOf" srcId="{4FF7ADA8-70E7-405A-A1DA-8C8CCE10692D}" destId="{666D7D3F-1037-4F7A-9108-3DB2082AD06F}" srcOrd="0" destOrd="0" presId="urn:microsoft.com/office/officeart/2005/8/layout/process2"/>
    <dgm:cxn modelId="{2DAB7DA6-0C4D-446B-825A-86A8B38865A7}" type="presOf" srcId="{C9E69F3D-CBF6-4EFD-A119-8041E2F4DBC7}" destId="{DD19E605-4BA1-4C62-B393-4865FCC50D3D}" srcOrd="1" destOrd="0" presId="urn:microsoft.com/office/officeart/2005/8/layout/process2"/>
    <dgm:cxn modelId="{8D1AB7D3-AFD7-427A-9FDF-81D0D6A8DE75}" type="presOf" srcId="{510A170F-CEF1-4764-88A4-62BDC8D9D084}" destId="{62131FC7-FF49-4AAA-8B19-A287AAFC8380}" srcOrd="0" destOrd="0" presId="urn:microsoft.com/office/officeart/2005/8/layout/process2"/>
    <dgm:cxn modelId="{FD6D2FA0-B99D-4038-A1A0-412009BCFC7F}" srcId="{7E72CA1F-A679-4919-B07C-C65DE5D2B3F8}" destId="{510A170F-CEF1-4764-88A4-62BDC8D9D084}" srcOrd="3" destOrd="0" parTransId="{AB8C1031-0D3F-4A4C-B687-034FF8462E53}" sibTransId="{FCC7DA6A-84E7-4A94-860F-8EC83765FC34}"/>
    <dgm:cxn modelId="{F9CDCA0D-8F69-4EC1-8BAE-1DA603E18E34}" srcId="{7E72CA1F-A679-4919-B07C-C65DE5D2B3F8}" destId="{3E8D4487-FCA3-416B-8268-9CBD404E8B0E}" srcOrd="0" destOrd="0" parTransId="{EF50518D-E53B-4533-B8F3-3E666AFB0913}" sibTransId="{C9E69F3D-CBF6-4EFD-A119-8041E2F4DBC7}"/>
    <dgm:cxn modelId="{CC780D30-A278-4332-8720-5117FC683D2B}" type="presOf" srcId="{7E72CA1F-A679-4919-B07C-C65DE5D2B3F8}" destId="{2B9D8ED3-618C-479C-B258-8432E54C1855}" srcOrd="0" destOrd="0" presId="urn:microsoft.com/office/officeart/2005/8/layout/process2"/>
    <dgm:cxn modelId="{AAF26CA8-E18F-42B1-8768-C9E9D79F36D2}" type="presOf" srcId="{3E8D4487-FCA3-416B-8268-9CBD404E8B0E}" destId="{0F13F7F2-F0CA-4EF6-9435-03746B191643}" srcOrd="0" destOrd="0" presId="urn:microsoft.com/office/officeart/2005/8/layout/process2"/>
    <dgm:cxn modelId="{3554C98D-7593-42E3-AAFD-AE82F7290BC3}" srcId="{7E72CA1F-A679-4919-B07C-C65DE5D2B3F8}" destId="{5B876D50-3F03-4BED-913E-5DDCC30383C2}" srcOrd="2" destOrd="0" parTransId="{9276C486-B909-4F81-88A2-7689DF1419EF}" sibTransId="{D8590A34-AC2F-485C-AFC9-14FAAEF9C1DD}"/>
    <dgm:cxn modelId="{8E1DF9B7-2F42-430C-844D-07B18D939375}" type="presOf" srcId="{5B876D50-3F03-4BED-913E-5DDCC30383C2}" destId="{A8224056-E955-40E8-81BD-D47F56EE3E2A}" srcOrd="0" destOrd="0" presId="urn:microsoft.com/office/officeart/2005/8/layout/process2"/>
    <dgm:cxn modelId="{729F0CBA-233C-41E4-9557-398630050F43}" type="presParOf" srcId="{2B9D8ED3-618C-479C-B258-8432E54C1855}" destId="{0F13F7F2-F0CA-4EF6-9435-03746B191643}" srcOrd="0" destOrd="0" presId="urn:microsoft.com/office/officeart/2005/8/layout/process2"/>
    <dgm:cxn modelId="{7C46E568-B91A-4C6B-B35E-2B0FEF751523}" type="presParOf" srcId="{2B9D8ED3-618C-479C-B258-8432E54C1855}" destId="{A0AA4C6E-F56D-4030-9E8A-AF04E7ACF962}" srcOrd="1" destOrd="0" presId="urn:microsoft.com/office/officeart/2005/8/layout/process2"/>
    <dgm:cxn modelId="{44F9BEE8-8059-4EFD-9A70-22E603281E65}" type="presParOf" srcId="{A0AA4C6E-F56D-4030-9E8A-AF04E7ACF962}" destId="{DD19E605-4BA1-4C62-B393-4865FCC50D3D}" srcOrd="0" destOrd="0" presId="urn:microsoft.com/office/officeart/2005/8/layout/process2"/>
    <dgm:cxn modelId="{9FFAC12B-F9A8-4FAB-82FA-449C607B2A61}" type="presParOf" srcId="{2B9D8ED3-618C-479C-B258-8432E54C1855}" destId="{9C23B9DC-D27E-419C-A440-01D63A28021C}" srcOrd="2" destOrd="0" presId="urn:microsoft.com/office/officeart/2005/8/layout/process2"/>
    <dgm:cxn modelId="{8728F761-2197-410E-B695-DB5DF5C8BC91}" type="presParOf" srcId="{2B9D8ED3-618C-479C-B258-8432E54C1855}" destId="{666D7D3F-1037-4F7A-9108-3DB2082AD06F}" srcOrd="3" destOrd="0" presId="urn:microsoft.com/office/officeart/2005/8/layout/process2"/>
    <dgm:cxn modelId="{D3D7322A-661B-4FD1-9C32-60E6CAEE80F4}" type="presParOf" srcId="{666D7D3F-1037-4F7A-9108-3DB2082AD06F}" destId="{DE594EC7-58A4-442A-945D-72BE1E5EA479}" srcOrd="0" destOrd="0" presId="urn:microsoft.com/office/officeart/2005/8/layout/process2"/>
    <dgm:cxn modelId="{31018985-E945-4A9C-8856-6EDF81016826}" type="presParOf" srcId="{2B9D8ED3-618C-479C-B258-8432E54C1855}" destId="{A8224056-E955-40E8-81BD-D47F56EE3E2A}" srcOrd="4" destOrd="0" presId="urn:microsoft.com/office/officeart/2005/8/layout/process2"/>
    <dgm:cxn modelId="{0A3A9EBF-7860-4E77-A7E9-1AE4089041F9}" type="presParOf" srcId="{2B9D8ED3-618C-479C-B258-8432E54C1855}" destId="{1C8D34FA-6B4A-46F1-9445-D09D9DC23FA9}" srcOrd="5" destOrd="0" presId="urn:microsoft.com/office/officeart/2005/8/layout/process2"/>
    <dgm:cxn modelId="{B6829441-2EFC-4251-83C9-69BFD96F0564}" type="presParOf" srcId="{1C8D34FA-6B4A-46F1-9445-D09D9DC23FA9}" destId="{F732FA90-8AAF-4DBE-84DC-070A4BD91F10}" srcOrd="0" destOrd="0" presId="urn:microsoft.com/office/officeart/2005/8/layout/process2"/>
    <dgm:cxn modelId="{53D58105-7B4B-4F0B-A018-EAB2CFB13C06}" type="presParOf" srcId="{2B9D8ED3-618C-479C-B258-8432E54C1855}" destId="{62131FC7-FF49-4AAA-8B19-A287AAFC83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51024-9118-460C-BC66-F866911657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192527-9467-4035-B503-B9C93AE41A8D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Mesure de pose 3D</a:t>
          </a:r>
        </a:p>
      </dgm:t>
    </dgm:pt>
    <dgm:pt modelId="{E28DCB0B-E0AF-4C0B-903F-92979981CBB6}" type="par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24F3A30B-6033-459D-9930-15C3C9997FA3}" type="sibTrans" cxnId="{9EEF801F-1CC1-4FFA-BA7D-C15CAF578A11}">
      <dgm:prSet/>
      <dgm:spPr/>
      <dgm:t>
        <a:bodyPr/>
        <a:lstStyle/>
        <a:p>
          <a:endParaRPr lang="fr-FR" sz="2000" b="1" noProof="0" dirty="0"/>
        </a:p>
      </dgm:t>
    </dgm:pt>
    <dgm:pt modelId="{7AC87C20-C0EB-48F9-9ABD-C89C07921E63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Robustesse aux conditions d’imagerie défavorables</a:t>
          </a:r>
        </a:p>
      </dgm:t>
    </dgm:pt>
    <dgm:pt modelId="{61167BD3-AA26-4FC9-A6BD-48AF1B028CB9}" type="par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29DCCBD0-2CB1-4474-A52A-7D9B7AC10621}" type="sibTrans" cxnId="{2C7DB253-8D79-41C2-9598-6841032C0655}">
      <dgm:prSet/>
      <dgm:spPr/>
      <dgm:t>
        <a:bodyPr/>
        <a:lstStyle/>
        <a:p>
          <a:endParaRPr lang="fr-FR" sz="2000" b="1" noProof="0" dirty="0"/>
        </a:p>
      </dgm:t>
    </dgm:pt>
    <dgm:pt modelId="{3C20825D-9DA7-4F52-AB01-7DFBACC56640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 dirty="0"/>
            <a:t>Applications à la microrobotique</a:t>
          </a:r>
        </a:p>
      </dgm:t>
    </dgm:pt>
    <dgm:pt modelId="{2DBFF510-358B-442E-BDEA-6F6693376E8D}" type="par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85C830D2-8B8D-4883-B59B-4E8ED3272889}" type="sibTrans" cxnId="{F586B986-1517-494B-B391-1532D1C0036A}">
      <dgm:prSet/>
      <dgm:spPr/>
      <dgm:t>
        <a:bodyPr/>
        <a:lstStyle/>
        <a:p>
          <a:endParaRPr lang="fr-FR" sz="2000" b="1" noProof="0" dirty="0"/>
        </a:p>
      </dgm:t>
    </dgm:pt>
    <dgm:pt modelId="{F0EE9E05-5115-421F-AF73-2E070D4E745F}">
      <dgm:prSet phldrT="[Texte]" custT="1"/>
      <dgm:spPr>
        <a:solidFill>
          <a:srgbClr val="B1CA54"/>
        </a:solidFill>
      </dgm:spPr>
      <dgm:t>
        <a:bodyPr/>
        <a:lstStyle/>
        <a:p>
          <a:r>
            <a:rPr lang="fr-FR" sz="2000" b="1" noProof="0"/>
            <a:t>Extension à une plage centimétrique</a:t>
          </a:r>
          <a:endParaRPr lang="fr-FR" sz="2000" b="1" noProof="0" dirty="0"/>
        </a:p>
      </dgm:t>
    </dgm:pt>
    <dgm:pt modelId="{1ABE0D73-EC60-43E1-9910-7D1D3B241408}" type="parTrans" cxnId="{8D0E3AD5-139C-4D7E-A6CE-698E567E8E16}">
      <dgm:prSet/>
      <dgm:spPr/>
      <dgm:t>
        <a:bodyPr/>
        <a:lstStyle/>
        <a:p>
          <a:endParaRPr lang="fr-FR"/>
        </a:p>
      </dgm:t>
    </dgm:pt>
    <dgm:pt modelId="{CC32C329-A252-4A8F-9628-5E884669C3F7}" type="sibTrans" cxnId="{8D0E3AD5-139C-4D7E-A6CE-698E567E8E16}">
      <dgm:prSet/>
      <dgm:spPr/>
      <dgm:t>
        <a:bodyPr/>
        <a:lstStyle/>
        <a:p>
          <a:endParaRPr lang="fr-FR"/>
        </a:p>
      </dgm:t>
    </dgm:pt>
    <dgm:pt modelId="{21DF1F64-2DE6-4755-BBC0-EA8871445B06}" type="pres">
      <dgm:prSet presAssocID="{94251024-9118-460C-BC66-F86691165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D4E4D89-604E-4520-9AC5-CA8D26A7A3E4}" type="pres">
      <dgm:prSet presAssocID="{92192527-9467-4035-B503-B9C93AE41A8D}" presName="hierRoot1" presStyleCnt="0">
        <dgm:presLayoutVars>
          <dgm:hierBranch val="init"/>
        </dgm:presLayoutVars>
      </dgm:prSet>
      <dgm:spPr/>
    </dgm:pt>
    <dgm:pt modelId="{EF1C590F-C7EC-470A-ABCF-FD40CCC55D91}" type="pres">
      <dgm:prSet presAssocID="{92192527-9467-4035-B503-B9C93AE41A8D}" presName="rootComposite1" presStyleCnt="0"/>
      <dgm:spPr/>
    </dgm:pt>
    <dgm:pt modelId="{D728ED42-5B90-435A-A15B-752430022AB3}" type="pres">
      <dgm:prSet presAssocID="{92192527-9467-4035-B503-B9C93AE41A8D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C15EAF3-79E0-4031-A876-9AE0113415F0}" type="pres">
      <dgm:prSet presAssocID="{92192527-9467-4035-B503-B9C93AE41A8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9E3BFFE-AA26-4313-9985-FF4E72D85ED1}" type="pres">
      <dgm:prSet presAssocID="{92192527-9467-4035-B503-B9C93AE41A8D}" presName="hierChild2" presStyleCnt="0"/>
      <dgm:spPr/>
    </dgm:pt>
    <dgm:pt modelId="{FC3975E5-7F19-4FD3-9C49-F14E3277F259}" type="pres">
      <dgm:prSet presAssocID="{92192527-9467-4035-B503-B9C93AE41A8D}" presName="hierChild3" presStyleCnt="0"/>
      <dgm:spPr/>
    </dgm:pt>
    <dgm:pt modelId="{1F52F666-E97B-48AD-B0B0-989E9F1ADD27}" type="pres">
      <dgm:prSet presAssocID="{F0EE9E05-5115-421F-AF73-2E070D4E745F}" presName="hierRoot1" presStyleCnt="0">
        <dgm:presLayoutVars>
          <dgm:hierBranch val="init"/>
        </dgm:presLayoutVars>
      </dgm:prSet>
      <dgm:spPr/>
    </dgm:pt>
    <dgm:pt modelId="{6DF17DFC-74A8-47BE-8AA9-85C83DC39644}" type="pres">
      <dgm:prSet presAssocID="{F0EE9E05-5115-421F-AF73-2E070D4E745F}" presName="rootComposite1" presStyleCnt="0"/>
      <dgm:spPr/>
    </dgm:pt>
    <dgm:pt modelId="{406FD1AC-486B-41AC-A55C-7C5B144E4F90}" type="pres">
      <dgm:prSet presAssocID="{F0EE9E05-5115-421F-AF73-2E070D4E745F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AB4E823-121F-4969-AF92-1ACA28EA0976}" type="pres">
      <dgm:prSet presAssocID="{F0EE9E05-5115-421F-AF73-2E070D4E745F}" presName="rootConnector1" presStyleLbl="node1" presStyleIdx="0" presStyleCnt="0"/>
      <dgm:spPr/>
      <dgm:t>
        <a:bodyPr/>
        <a:lstStyle/>
        <a:p>
          <a:endParaRPr lang="fr-FR"/>
        </a:p>
      </dgm:t>
    </dgm:pt>
    <dgm:pt modelId="{98DFB9F9-F5E8-4AA1-8051-F4F26A90C3E2}" type="pres">
      <dgm:prSet presAssocID="{F0EE9E05-5115-421F-AF73-2E070D4E745F}" presName="hierChild2" presStyleCnt="0"/>
      <dgm:spPr/>
    </dgm:pt>
    <dgm:pt modelId="{61BEED06-C9A1-417F-A024-C8C5D925EFF3}" type="pres">
      <dgm:prSet presAssocID="{F0EE9E05-5115-421F-AF73-2E070D4E745F}" presName="hierChild3" presStyleCnt="0"/>
      <dgm:spPr/>
    </dgm:pt>
    <dgm:pt modelId="{57BE997E-6CF4-4457-982E-5BA9886557CF}" type="pres">
      <dgm:prSet presAssocID="{7AC87C20-C0EB-48F9-9ABD-C89C07921E63}" presName="hierRoot1" presStyleCnt="0">
        <dgm:presLayoutVars>
          <dgm:hierBranch val="init"/>
        </dgm:presLayoutVars>
      </dgm:prSet>
      <dgm:spPr/>
    </dgm:pt>
    <dgm:pt modelId="{B1206831-D733-402B-9FCE-988DC720EEF2}" type="pres">
      <dgm:prSet presAssocID="{7AC87C20-C0EB-48F9-9ABD-C89C07921E63}" presName="rootComposite1" presStyleCnt="0"/>
      <dgm:spPr/>
    </dgm:pt>
    <dgm:pt modelId="{16E27E4B-1827-486D-937B-D6E741B685A9}" type="pres">
      <dgm:prSet presAssocID="{7AC87C20-C0EB-48F9-9ABD-C89C07921E63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6E608FE-C895-4A1A-A29D-A5AD7A1E1E1E}" type="pres">
      <dgm:prSet presAssocID="{7AC87C20-C0EB-48F9-9ABD-C89C07921E63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FBE5EF9-3A17-46EE-8AF7-9C6F2B2FB7E2}" type="pres">
      <dgm:prSet presAssocID="{7AC87C20-C0EB-48F9-9ABD-C89C07921E63}" presName="hierChild2" presStyleCnt="0"/>
      <dgm:spPr/>
    </dgm:pt>
    <dgm:pt modelId="{8A96D95F-CAE3-44B2-8F46-7073C6861711}" type="pres">
      <dgm:prSet presAssocID="{7AC87C20-C0EB-48F9-9ABD-C89C07921E63}" presName="hierChild3" presStyleCnt="0"/>
      <dgm:spPr/>
    </dgm:pt>
    <dgm:pt modelId="{9E0D6DA1-5D92-4172-A619-8D02C8AB004F}" type="pres">
      <dgm:prSet presAssocID="{3C20825D-9DA7-4F52-AB01-7DFBACC56640}" presName="hierRoot1" presStyleCnt="0">
        <dgm:presLayoutVars>
          <dgm:hierBranch val="init"/>
        </dgm:presLayoutVars>
      </dgm:prSet>
      <dgm:spPr/>
    </dgm:pt>
    <dgm:pt modelId="{03790E68-1723-4043-A64F-1C5054D792FE}" type="pres">
      <dgm:prSet presAssocID="{3C20825D-9DA7-4F52-AB01-7DFBACC56640}" presName="rootComposite1" presStyleCnt="0"/>
      <dgm:spPr/>
    </dgm:pt>
    <dgm:pt modelId="{19D4E352-B21F-46D5-A8F5-C51B83AC61B6}" type="pres">
      <dgm:prSet presAssocID="{3C20825D-9DA7-4F52-AB01-7DFBACC56640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2D16579-2D6A-4794-B43B-65F3F6469A2A}" type="pres">
      <dgm:prSet presAssocID="{3C20825D-9DA7-4F52-AB01-7DFBACC56640}" presName="rootConnector1" presStyleLbl="node1" presStyleIdx="0" presStyleCnt="0"/>
      <dgm:spPr/>
      <dgm:t>
        <a:bodyPr/>
        <a:lstStyle/>
        <a:p>
          <a:endParaRPr lang="fr-FR"/>
        </a:p>
      </dgm:t>
    </dgm:pt>
    <dgm:pt modelId="{6F9C22C7-2104-40A2-B105-BAAB4DDA7B7D}" type="pres">
      <dgm:prSet presAssocID="{3C20825D-9DA7-4F52-AB01-7DFBACC56640}" presName="hierChild2" presStyleCnt="0"/>
      <dgm:spPr/>
    </dgm:pt>
    <dgm:pt modelId="{A5FCF7D3-897B-42BA-AA9A-A850BF13E743}" type="pres">
      <dgm:prSet presAssocID="{3C20825D-9DA7-4F52-AB01-7DFBACC56640}" presName="hierChild3" presStyleCnt="0"/>
      <dgm:spPr/>
    </dgm:pt>
  </dgm:ptLst>
  <dgm:cxnLst>
    <dgm:cxn modelId="{1E22E254-3EBA-4519-8003-B7EDC48822D9}" type="presOf" srcId="{3C20825D-9DA7-4F52-AB01-7DFBACC56640}" destId="{02D16579-2D6A-4794-B43B-65F3F6469A2A}" srcOrd="1" destOrd="0" presId="urn:microsoft.com/office/officeart/2005/8/layout/orgChart1"/>
    <dgm:cxn modelId="{932B68B6-5903-488C-B953-8AFFF0B3B2EE}" type="presOf" srcId="{92192527-9467-4035-B503-B9C93AE41A8D}" destId="{9C15EAF3-79E0-4031-A876-9AE0113415F0}" srcOrd="1" destOrd="0" presId="urn:microsoft.com/office/officeart/2005/8/layout/orgChart1"/>
    <dgm:cxn modelId="{D59D6042-7339-4433-BE25-94EDD3740969}" type="presOf" srcId="{F0EE9E05-5115-421F-AF73-2E070D4E745F}" destId="{406FD1AC-486B-41AC-A55C-7C5B144E4F90}" srcOrd="0" destOrd="0" presId="urn:microsoft.com/office/officeart/2005/8/layout/orgChart1"/>
    <dgm:cxn modelId="{12B6A155-E7A0-4672-B91C-B5909CA69D89}" type="presOf" srcId="{7AC87C20-C0EB-48F9-9ABD-C89C07921E63}" destId="{36E608FE-C895-4A1A-A29D-A5AD7A1E1E1E}" srcOrd="1" destOrd="0" presId="urn:microsoft.com/office/officeart/2005/8/layout/orgChart1"/>
    <dgm:cxn modelId="{9AEAD856-1CC7-4230-BFD5-07953C82752A}" type="presOf" srcId="{7AC87C20-C0EB-48F9-9ABD-C89C07921E63}" destId="{16E27E4B-1827-486D-937B-D6E741B685A9}" srcOrd="0" destOrd="0" presId="urn:microsoft.com/office/officeart/2005/8/layout/orgChart1"/>
    <dgm:cxn modelId="{2C7DB253-8D79-41C2-9598-6841032C0655}" srcId="{94251024-9118-460C-BC66-F86691165725}" destId="{7AC87C20-C0EB-48F9-9ABD-C89C07921E63}" srcOrd="2" destOrd="0" parTransId="{61167BD3-AA26-4FC9-A6BD-48AF1B028CB9}" sibTransId="{29DCCBD0-2CB1-4474-A52A-7D9B7AC10621}"/>
    <dgm:cxn modelId="{97B45DFE-ED1D-4E21-A6DD-279C255A6348}" type="presOf" srcId="{94251024-9118-460C-BC66-F86691165725}" destId="{21DF1F64-2DE6-4755-BBC0-EA8871445B06}" srcOrd="0" destOrd="0" presId="urn:microsoft.com/office/officeart/2005/8/layout/orgChart1"/>
    <dgm:cxn modelId="{8D0E3AD5-139C-4D7E-A6CE-698E567E8E16}" srcId="{94251024-9118-460C-BC66-F86691165725}" destId="{F0EE9E05-5115-421F-AF73-2E070D4E745F}" srcOrd="1" destOrd="0" parTransId="{1ABE0D73-EC60-43E1-9910-7D1D3B241408}" sibTransId="{CC32C329-A252-4A8F-9628-5E884669C3F7}"/>
    <dgm:cxn modelId="{F586B986-1517-494B-B391-1532D1C0036A}" srcId="{94251024-9118-460C-BC66-F86691165725}" destId="{3C20825D-9DA7-4F52-AB01-7DFBACC56640}" srcOrd="3" destOrd="0" parTransId="{2DBFF510-358B-442E-BDEA-6F6693376E8D}" sibTransId="{85C830D2-8B8D-4883-B59B-4E8ED3272889}"/>
    <dgm:cxn modelId="{A0EF6A7B-1BF5-4418-B56C-B14478FFC1B5}" type="presOf" srcId="{F0EE9E05-5115-421F-AF73-2E070D4E745F}" destId="{4AB4E823-121F-4969-AF92-1ACA28EA0976}" srcOrd="1" destOrd="0" presId="urn:microsoft.com/office/officeart/2005/8/layout/orgChart1"/>
    <dgm:cxn modelId="{9EEF801F-1CC1-4FFA-BA7D-C15CAF578A11}" srcId="{94251024-9118-460C-BC66-F86691165725}" destId="{92192527-9467-4035-B503-B9C93AE41A8D}" srcOrd="0" destOrd="0" parTransId="{E28DCB0B-E0AF-4C0B-903F-92979981CBB6}" sibTransId="{24F3A30B-6033-459D-9930-15C3C9997FA3}"/>
    <dgm:cxn modelId="{1EB429ED-ECCF-4601-942E-9A2075AAB812}" type="presOf" srcId="{3C20825D-9DA7-4F52-AB01-7DFBACC56640}" destId="{19D4E352-B21F-46D5-A8F5-C51B83AC61B6}" srcOrd="0" destOrd="0" presId="urn:microsoft.com/office/officeart/2005/8/layout/orgChart1"/>
    <dgm:cxn modelId="{3C3DFE0B-6CEB-49C9-B13C-0C3445285DEF}" type="presOf" srcId="{92192527-9467-4035-B503-B9C93AE41A8D}" destId="{D728ED42-5B90-435A-A15B-752430022AB3}" srcOrd="0" destOrd="0" presId="urn:microsoft.com/office/officeart/2005/8/layout/orgChart1"/>
    <dgm:cxn modelId="{7573C2F6-B865-48F1-BDFD-5DC800261741}" type="presParOf" srcId="{21DF1F64-2DE6-4755-BBC0-EA8871445B06}" destId="{0D4E4D89-604E-4520-9AC5-CA8D26A7A3E4}" srcOrd="0" destOrd="0" presId="urn:microsoft.com/office/officeart/2005/8/layout/orgChart1"/>
    <dgm:cxn modelId="{DB49390B-AE37-4415-B415-AACFC03B014F}" type="presParOf" srcId="{0D4E4D89-604E-4520-9AC5-CA8D26A7A3E4}" destId="{EF1C590F-C7EC-470A-ABCF-FD40CCC55D91}" srcOrd="0" destOrd="0" presId="urn:microsoft.com/office/officeart/2005/8/layout/orgChart1"/>
    <dgm:cxn modelId="{7D0CB23B-416F-4FC5-85DD-EF1212BC923F}" type="presParOf" srcId="{EF1C590F-C7EC-470A-ABCF-FD40CCC55D91}" destId="{D728ED42-5B90-435A-A15B-752430022AB3}" srcOrd="0" destOrd="0" presId="urn:microsoft.com/office/officeart/2005/8/layout/orgChart1"/>
    <dgm:cxn modelId="{0669BF38-5184-4E40-A554-775DF455A3EB}" type="presParOf" srcId="{EF1C590F-C7EC-470A-ABCF-FD40CCC55D91}" destId="{9C15EAF3-79E0-4031-A876-9AE0113415F0}" srcOrd="1" destOrd="0" presId="urn:microsoft.com/office/officeart/2005/8/layout/orgChart1"/>
    <dgm:cxn modelId="{693B88D1-8D91-42D2-B1F5-9BBA53DB8F5A}" type="presParOf" srcId="{0D4E4D89-604E-4520-9AC5-CA8D26A7A3E4}" destId="{79E3BFFE-AA26-4313-9985-FF4E72D85ED1}" srcOrd="1" destOrd="0" presId="urn:microsoft.com/office/officeart/2005/8/layout/orgChart1"/>
    <dgm:cxn modelId="{F35665FF-3F71-419B-AD16-1F1A4215425F}" type="presParOf" srcId="{0D4E4D89-604E-4520-9AC5-CA8D26A7A3E4}" destId="{FC3975E5-7F19-4FD3-9C49-F14E3277F259}" srcOrd="2" destOrd="0" presId="urn:microsoft.com/office/officeart/2005/8/layout/orgChart1"/>
    <dgm:cxn modelId="{A36093AB-63CC-4499-9A56-317E18EAD68E}" type="presParOf" srcId="{21DF1F64-2DE6-4755-BBC0-EA8871445B06}" destId="{1F52F666-E97B-48AD-B0B0-989E9F1ADD27}" srcOrd="1" destOrd="0" presId="urn:microsoft.com/office/officeart/2005/8/layout/orgChart1"/>
    <dgm:cxn modelId="{0D480DE9-46F3-4C89-83EB-717606142034}" type="presParOf" srcId="{1F52F666-E97B-48AD-B0B0-989E9F1ADD27}" destId="{6DF17DFC-74A8-47BE-8AA9-85C83DC39644}" srcOrd="0" destOrd="0" presId="urn:microsoft.com/office/officeart/2005/8/layout/orgChart1"/>
    <dgm:cxn modelId="{D310ED1B-9CD8-41FF-A0C2-8C3770392C9D}" type="presParOf" srcId="{6DF17DFC-74A8-47BE-8AA9-85C83DC39644}" destId="{406FD1AC-486B-41AC-A55C-7C5B144E4F90}" srcOrd="0" destOrd="0" presId="urn:microsoft.com/office/officeart/2005/8/layout/orgChart1"/>
    <dgm:cxn modelId="{4D1B7457-0295-4044-A588-D4361BB1A898}" type="presParOf" srcId="{6DF17DFC-74A8-47BE-8AA9-85C83DC39644}" destId="{4AB4E823-121F-4969-AF92-1ACA28EA0976}" srcOrd="1" destOrd="0" presId="urn:microsoft.com/office/officeart/2005/8/layout/orgChart1"/>
    <dgm:cxn modelId="{A6608C2C-1813-4A6E-81E8-695DA8E7A90A}" type="presParOf" srcId="{1F52F666-E97B-48AD-B0B0-989E9F1ADD27}" destId="{98DFB9F9-F5E8-4AA1-8051-F4F26A90C3E2}" srcOrd="1" destOrd="0" presId="urn:microsoft.com/office/officeart/2005/8/layout/orgChart1"/>
    <dgm:cxn modelId="{9FCFACE4-9FFD-4790-9F78-CDE406A96A15}" type="presParOf" srcId="{1F52F666-E97B-48AD-B0B0-989E9F1ADD27}" destId="{61BEED06-C9A1-417F-A024-C8C5D925EFF3}" srcOrd="2" destOrd="0" presId="urn:microsoft.com/office/officeart/2005/8/layout/orgChart1"/>
    <dgm:cxn modelId="{98099481-F227-462D-9CAB-1AD59E642754}" type="presParOf" srcId="{21DF1F64-2DE6-4755-BBC0-EA8871445B06}" destId="{57BE997E-6CF4-4457-982E-5BA9886557CF}" srcOrd="2" destOrd="0" presId="urn:microsoft.com/office/officeart/2005/8/layout/orgChart1"/>
    <dgm:cxn modelId="{94E2D0A4-D301-46A6-99F8-25C32A7A55D4}" type="presParOf" srcId="{57BE997E-6CF4-4457-982E-5BA9886557CF}" destId="{B1206831-D733-402B-9FCE-988DC720EEF2}" srcOrd="0" destOrd="0" presId="urn:microsoft.com/office/officeart/2005/8/layout/orgChart1"/>
    <dgm:cxn modelId="{1081B4B0-BDB9-4852-8761-56CD454B4042}" type="presParOf" srcId="{B1206831-D733-402B-9FCE-988DC720EEF2}" destId="{16E27E4B-1827-486D-937B-D6E741B685A9}" srcOrd="0" destOrd="0" presId="urn:microsoft.com/office/officeart/2005/8/layout/orgChart1"/>
    <dgm:cxn modelId="{95C796DC-853D-46EB-87A7-E841813C0CDF}" type="presParOf" srcId="{B1206831-D733-402B-9FCE-988DC720EEF2}" destId="{36E608FE-C895-4A1A-A29D-A5AD7A1E1E1E}" srcOrd="1" destOrd="0" presId="urn:microsoft.com/office/officeart/2005/8/layout/orgChart1"/>
    <dgm:cxn modelId="{C0F3EFE2-06E1-484B-AF54-78B79B7E7ECF}" type="presParOf" srcId="{57BE997E-6CF4-4457-982E-5BA9886557CF}" destId="{CFBE5EF9-3A17-46EE-8AF7-9C6F2B2FB7E2}" srcOrd="1" destOrd="0" presId="urn:microsoft.com/office/officeart/2005/8/layout/orgChart1"/>
    <dgm:cxn modelId="{8D608F66-4048-4AD1-BD18-D0BB0570231D}" type="presParOf" srcId="{57BE997E-6CF4-4457-982E-5BA9886557CF}" destId="{8A96D95F-CAE3-44B2-8F46-7073C6861711}" srcOrd="2" destOrd="0" presId="urn:microsoft.com/office/officeart/2005/8/layout/orgChart1"/>
    <dgm:cxn modelId="{F8C102C3-873A-4571-AB6E-1301F9A33D25}" type="presParOf" srcId="{21DF1F64-2DE6-4755-BBC0-EA8871445B06}" destId="{9E0D6DA1-5D92-4172-A619-8D02C8AB004F}" srcOrd="3" destOrd="0" presId="urn:microsoft.com/office/officeart/2005/8/layout/orgChart1"/>
    <dgm:cxn modelId="{5D9A6ABD-1244-4F8C-BD84-229A43B5DD99}" type="presParOf" srcId="{9E0D6DA1-5D92-4172-A619-8D02C8AB004F}" destId="{03790E68-1723-4043-A64F-1C5054D792FE}" srcOrd="0" destOrd="0" presId="urn:microsoft.com/office/officeart/2005/8/layout/orgChart1"/>
    <dgm:cxn modelId="{F4958C51-B732-48B1-B3E9-FCBFD5A7D357}" type="presParOf" srcId="{03790E68-1723-4043-A64F-1C5054D792FE}" destId="{19D4E352-B21F-46D5-A8F5-C51B83AC61B6}" srcOrd="0" destOrd="0" presId="urn:microsoft.com/office/officeart/2005/8/layout/orgChart1"/>
    <dgm:cxn modelId="{0D0BABD6-CB2F-49E6-8700-95A933CE6DA2}" type="presParOf" srcId="{03790E68-1723-4043-A64F-1C5054D792FE}" destId="{02D16579-2D6A-4794-B43B-65F3F6469A2A}" srcOrd="1" destOrd="0" presId="urn:microsoft.com/office/officeart/2005/8/layout/orgChart1"/>
    <dgm:cxn modelId="{93279E9F-0BAB-403E-B6E4-2768DD66C56A}" type="presParOf" srcId="{9E0D6DA1-5D92-4172-A619-8D02C8AB004F}" destId="{6F9C22C7-2104-40A2-B105-BAAB4DDA7B7D}" srcOrd="1" destOrd="0" presId="urn:microsoft.com/office/officeart/2005/8/layout/orgChart1"/>
    <dgm:cxn modelId="{267F2E80-3BA6-47A7-803D-E2F0A3797DD7}" type="presParOf" srcId="{9E0D6DA1-5D92-4172-A619-8D02C8AB004F}" destId="{A5FCF7D3-897B-42BA-AA9A-A850BF13E7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fr-FR" noProof="0" dirty="0"/>
            </a:p>
          </dgm:t>
        </dgm:pt>
      </mc:Choice>
      <mc:Fallback xmlns="">
        <dgm:pt modelId="{DA171320-F8CC-4D18-9BBC-EA3FA14B2D6A}">
          <dgm:prSet phldrT="[Texte]"/>
          <dgm:spPr>
            <a:solidFill>
              <a:schemeClr val="bg1">
                <a:lumMod val="65000"/>
              </a:schemeClr>
            </a:solidFill>
          </dgm:spPr>
          <dgm:t>
            <a:bodyPr/>
            <a:lstStyle/>
            <a:p>
              <a:r>
                <a:rPr lang="fr-FR" b="0" i="0" noProof="0">
                  <a:latin typeface="Cambria Math" panose="02040503050406030204" pitchFamily="18" charset="0"/>
                </a:rPr>
                <a:t>𝑥𝑦𝛼</a:t>
              </a:r>
              <a:endParaRPr lang="fr-FR" noProof="0" dirty="0"/>
            </a:p>
          </dgm:t>
        </dgm:pt>
      </mc:Fallback>
    </mc:AlternateConten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CEEEB-439F-4FC4-BC8C-69FA5E4AEA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171320-F8CC-4D18-9BBC-EA3FA14B2D6A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A285D6A-24E2-40CC-8362-A2F414D09E36}" type="par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D8BC169F-791E-4BAA-B598-743B563B7829}" type="sibTrans" cxnId="{8CB15B05-417B-48D4-A768-5DE9B73A11A5}">
      <dgm:prSet/>
      <dgm:spPr/>
      <dgm:t>
        <a:bodyPr/>
        <a:lstStyle/>
        <a:p>
          <a:endParaRPr lang="fr-FR" noProof="0" dirty="0"/>
        </a:p>
      </dgm:t>
    </dgm:pt>
    <dgm:pt modelId="{1945C906-E888-471B-A843-DBAF403F5026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 dirty="0"/>
            <a:t>Occultation, bruit, éclairage etc…</a:t>
          </a:r>
        </a:p>
      </dgm:t>
    </dgm:pt>
    <dgm:pt modelId="{FBB8D120-147A-4BDE-8335-8CCB20F16A7E}" type="par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15818480-499A-4BC5-B8C1-DFDAAA9BC563}" type="sibTrans" cxnId="{FD050A58-260B-4E4B-8BFE-B94ADC58BEBF}">
      <dgm:prSet/>
      <dgm:spPr/>
      <dgm:t>
        <a:bodyPr/>
        <a:lstStyle/>
        <a:p>
          <a:endParaRPr lang="fr-FR" noProof="0" dirty="0"/>
        </a:p>
      </dgm:t>
    </dgm:pt>
    <dgm:pt modelId="{A80387B4-470C-4485-91EE-D2AAEE056E65}">
      <dgm:prSet phldrT="[Texte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fr-FR" noProof="0"/>
            <a:t>1 période</a:t>
          </a:r>
          <a:endParaRPr lang="fr-FR" noProof="0" dirty="0"/>
        </a:p>
      </dgm:t>
    </dgm:pt>
    <dgm:pt modelId="{E54B755A-2D79-4429-A8CA-DE79C26ECC2E}" type="parTrans" cxnId="{14819EFF-481A-4B5E-AE44-56F7C3B1F472}">
      <dgm:prSet/>
      <dgm:spPr/>
      <dgm:t>
        <a:bodyPr/>
        <a:lstStyle/>
        <a:p>
          <a:endParaRPr lang="fr-FR"/>
        </a:p>
      </dgm:t>
    </dgm:pt>
    <dgm:pt modelId="{A5C79D82-BF7B-47B7-99B7-052FF1C54373}" type="sibTrans" cxnId="{14819EFF-481A-4B5E-AE44-56F7C3B1F472}">
      <dgm:prSet/>
      <dgm:spPr/>
      <dgm:t>
        <a:bodyPr/>
        <a:lstStyle/>
        <a:p>
          <a:endParaRPr lang="fr-FR"/>
        </a:p>
      </dgm:t>
    </dgm:pt>
    <dgm:pt modelId="{C771D59A-084C-43DE-A594-FF5DB7F10F99}" type="pres">
      <dgm:prSet presAssocID="{128CEEEB-439F-4FC4-BC8C-69FA5E4AEA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175C98E-5E34-41F8-8E80-C35BE4699B13}" type="pres">
      <dgm:prSet presAssocID="{DA171320-F8CC-4D18-9BBC-EA3FA14B2D6A}" presName="hierRoot1" presStyleCnt="0">
        <dgm:presLayoutVars>
          <dgm:hierBranch val="init"/>
        </dgm:presLayoutVars>
      </dgm:prSet>
      <dgm:spPr/>
    </dgm:pt>
    <dgm:pt modelId="{5F278F90-7B28-490A-9E29-0F0712B60447}" type="pres">
      <dgm:prSet presAssocID="{DA171320-F8CC-4D18-9BBC-EA3FA14B2D6A}" presName="rootComposite1" presStyleCnt="0"/>
      <dgm:spPr/>
    </dgm:pt>
    <dgm:pt modelId="{B1E182C6-808F-4672-9505-773F519DAC2F}" type="pres">
      <dgm:prSet presAssocID="{DA171320-F8CC-4D18-9BBC-EA3FA14B2D6A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670192-A776-4071-B310-2F32502C800F}" type="pres">
      <dgm:prSet presAssocID="{DA171320-F8CC-4D18-9BBC-EA3FA14B2D6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D5A3F5-CAE8-48F3-A1AC-747775D09768}" type="pres">
      <dgm:prSet presAssocID="{DA171320-F8CC-4D18-9BBC-EA3FA14B2D6A}" presName="hierChild2" presStyleCnt="0"/>
      <dgm:spPr/>
    </dgm:pt>
    <dgm:pt modelId="{23CE86BA-FC81-41F1-9848-C4D89A6C1987}" type="pres">
      <dgm:prSet presAssocID="{DA171320-F8CC-4D18-9BBC-EA3FA14B2D6A}" presName="hierChild3" presStyleCnt="0"/>
      <dgm:spPr/>
    </dgm:pt>
    <dgm:pt modelId="{77AFEFB4-A276-4AB2-A92F-4D28C383EA3D}" type="pres">
      <dgm:prSet presAssocID="{A80387B4-470C-4485-91EE-D2AAEE056E65}" presName="hierRoot1" presStyleCnt="0">
        <dgm:presLayoutVars>
          <dgm:hierBranch val="init"/>
        </dgm:presLayoutVars>
      </dgm:prSet>
      <dgm:spPr/>
    </dgm:pt>
    <dgm:pt modelId="{7DB5A1E3-4BCD-4FC9-8051-A06A8CEE799C}" type="pres">
      <dgm:prSet presAssocID="{A80387B4-470C-4485-91EE-D2AAEE056E65}" presName="rootComposite1" presStyleCnt="0"/>
      <dgm:spPr/>
    </dgm:pt>
    <dgm:pt modelId="{D2E58485-2076-47D5-AD4E-962C979C061C}" type="pres">
      <dgm:prSet presAssocID="{A80387B4-470C-4485-91EE-D2AAEE056E65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6A64D8-02FF-400B-94B2-33DEF7222BED}" type="pres">
      <dgm:prSet presAssocID="{A80387B4-470C-4485-91EE-D2AAEE056E6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6A2896E-4825-45AD-995A-8579F9C935AA}" type="pres">
      <dgm:prSet presAssocID="{A80387B4-470C-4485-91EE-D2AAEE056E65}" presName="hierChild2" presStyleCnt="0"/>
      <dgm:spPr/>
    </dgm:pt>
    <dgm:pt modelId="{091D4A53-8836-4AF2-B0D8-6AA2959D0024}" type="pres">
      <dgm:prSet presAssocID="{A80387B4-470C-4485-91EE-D2AAEE056E65}" presName="hierChild3" presStyleCnt="0"/>
      <dgm:spPr/>
    </dgm:pt>
    <dgm:pt modelId="{DCDBDFD3-CC2D-4494-90EF-9F91A9126E22}" type="pres">
      <dgm:prSet presAssocID="{1945C906-E888-471B-A843-DBAF403F5026}" presName="hierRoot1" presStyleCnt="0">
        <dgm:presLayoutVars>
          <dgm:hierBranch val="init"/>
        </dgm:presLayoutVars>
      </dgm:prSet>
      <dgm:spPr/>
    </dgm:pt>
    <dgm:pt modelId="{23848497-8F75-4784-BEE7-D905C67E1400}" type="pres">
      <dgm:prSet presAssocID="{1945C906-E888-471B-A843-DBAF403F5026}" presName="rootComposite1" presStyleCnt="0"/>
      <dgm:spPr/>
    </dgm:pt>
    <dgm:pt modelId="{ACED0153-3E45-4172-A3D4-10B0F4AAB41A}" type="pres">
      <dgm:prSet presAssocID="{1945C906-E888-471B-A843-DBAF403F5026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690E4D-31FB-459A-B135-41D568394A50}" type="pres">
      <dgm:prSet presAssocID="{1945C906-E888-471B-A843-DBAF403F502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38AD827A-6A44-42CA-89A5-6958D27CD1E9}" type="pres">
      <dgm:prSet presAssocID="{1945C906-E888-471B-A843-DBAF403F5026}" presName="hierChild2" presStyleCnt="0"/>
      <dgm:spPr/>
    </dgm:pt>
    <dgm:pt modelId="{62FCDA80-CE06-4DBD-B603-492E71C57D03}" type="pres">
      <dgm:prSet presAssocID="{1945C906-E888-471B-A843-DBAF403F5026}" presName="hierChild3" presStyleCnt="0"/>
      <dgm:spPr/>
    </dgm:pt>
  </dgm:ptLst>
  <dgm:cxnLst>
    <dgm:cxn modelId="{F540BC66-0D09-476E-9A51-11D57D769819}" type="presOf" srcId="{A80387B4-470C-4485-91EE-D2AAEE056E65}" destId="{B36A64D8-02FF-400B-94B2-33DEF7222BED}" srcOrd="1" destOrd="0" presId="urn:microsoft.com/office/officeart/2005/8/layout/orgChart1"/>
    <dgm:cxn modelId="{398821A2-3A79-499B-9BA9-CC74E688C485}" type="presOf" srcId="{DA171320-F8CC-4D18-9BBC-EA3FA14B2D6A}" destId="{5C670192-A776-4071-B310-2F32502C800F}" srcOrd="1" destOrd="0" presId="urn:microsoft.com/office/officeart/2005/8/layout/orgChart1"/>
    <dgm:cxn modelId="{8CB15B05-417B-48D4-A768-5DE9B73A11A5}" srcId="{128CEEEB-439F-4FC4-BC8C-69FA5E4AEA94}" destId="{DA171320-F8CC-4D18-9BBC-EA3FA14B2D6A}" srcOrd="0" destOrd="0" parTransId="{CA285D6A-24E2-40CC-8362-A2F414D09E36}" sibTransId="{D8BC169F-791E-4BAA-B598-743B563B7829}"/>
    <dgm:cxn modelId="{91F06F5F-51CC-4ABA-84DA-CBA7C3D3F4CA}" type="presOf" srcId="{A80387B4-470C-4485-91EE-D2AAEE056E65}" destId="{D2E58485-2076-47D5-AD4E-962C979C061C}" srcOrd="0" destOrd="0" presId="urn:microsoft.com/office/officeart/2005/8/layout/orgChart1"/>
    <dgm:cxn modelId="{0F171964-CC07-479B-9CBE-15F551027869}" type="presOf" srcId="{128CEEEB-439F-4FC4-BC8C-69FA5E4AEA94}" destId="{C771D59A-084C-43DE-A594-FF5DB7F10F99}" srcOrd="0" destOrd="0" presId="urn:microsoft.com/office/officeart/2005/8/layout/orgChart1"/>
    <dgm:cxn modelId="{901B8125-7B34-4D08-A0C9-0A4065EDC57C}" type="presOf" srcId="{1945C906-E888-471B-A843-DBAF403F5026}" destId="{ACED0153-3E45-4172-A3D4-10B0F4AAB41A}" srcOrd="0" destOrd="0" presId="urn:microsoft.com/office/officeart/2005/8/layout/orgChart1"/>
    <dgm:cxn modelId="{0E000569-2BAC-4562-A5FA-9E16ED3C59D7}" type="presOf" srcId="{1945C906-E888-471B-A843-DBAF403F5026}" destId="{E5690E4D-31FB-459A-B135-41D568394A50}" srcOrd="1" destOrd="0" presId="urn:microsoft.com/office/officeart/2005/8/layout/orgChart1"/>
    <dgm:cxn modelId="{14819EFF-481A-4B5E-AE44-56F7C3B1F472}" srcId="{128CEEEB-439F-4FC4-BC8C-69FA5E4AEA94}" destId="{A80387B4-470C-4485-91EE-D2AAEE056E65}" srcOrd="1" destOrd="0" parTransId="{E54B755A-2D79-4429-A8CA-DE79C26ECC2E}" sibTransId="{A5C79D82-BF7B-47B7-99B7-052FF1C54373}"/>
    <dgm:cxn modelId="{30048DD6-30FF-45AD-BD77-AC21AE25CEDF}" type="presOf" srcId="{DA171320-F8CC-4D18-9BBC-EA3FA14B2D6A}" destId="{B1E182C6-808F-4672-9505-773F519DAC2F}" srcOrd="0" destOrd="0" presId="urn:microsoft.com/office/officeart/2005/8/layout/orgChart1"/>
    <dgm:cxn modelId="{FD050A58-260B-4E4B-8BFE-B94ADC58BEBF}" srcId="{128CEEEB-439F-4FC4-BC8C-69FA5E4AEA94}" destId="{1945C906-E888-471B-A843-DBAF403F5026}" srcOrd="2" destOrd="0" parTransId="{FBB8D120-147A-4BDE-8335-8CCB20F16A7E}" sibTransId="{15818480-499A-4BC5-B8C1-DFDAAA9BC563}"/>
    <dgm:cxn modelId="{DECE7EA5-FF08-46F5-A0B7-191775E46656}" type="presParOf" srcId="{C771D59A-084C-43DE-A594-FF5DB7F10F99}" destId="{4175C98E-5E34-41F8-8E80-C35BE4699B13}" srcOrd="0" destOrd="0" presId="urn:microsoft.com/office/officeart/2005/8/layout/orgChart1"/>
    <dgm:cxn modelId="{B7DD4C5A-5E26-4A40-B4F4-0F8CF617027B}" type="presParOf" srcId="{4175C98E-5E34-41F8-8E80-C35BE4699B13}" destId="{5F278F90-7B28-490A-9E29-0F0712B60447}" srcOrd="0" destOrd="0" presId="urn:microsoft.com/office/officeart/2005/8/layout/orgChart1"/>
    <dgm:cxn modelId="{099ED500-4526-4336-9F7B-8BFD39300909}" type="presParOf" srcId="{5F278F90-7B28-490A-9E29-0F0712B60447}" destId="{B1E182C6-808F-4672-9505-773F519DAC2F}" srcOrd="0" destOrd="0" presId="urn:microsoft.com/office/officeart/2005/8/layout/orgChart1"/>
    <dgm:cxn modelId="{EE93CC5D-B80E-4B39-8F6A-DBE450386531}" type="presParOf" srcId="{5F278F90-7B28-490A-9E29-0F0712B60447}" destId="{5C670192-A776-4071-B310-2F32502C800F}" srcOrd="1" destOrd="0" presId="urn:microsoft.com/office/officeart/2005/8/layout/orgChart1"/>
    <dgm:cxn modelId="{E7152DE2-F6E2-424F-8F2A-665E891FDE86}" type="presParOf" srcId="{4175C98E-5E34-41F8-8E80-C35BE4699B13}" destId="{76D5A3F5-CAE8-48F3-A1AC-747775D09768}" srcOrd="1" destOrd="0" presId="urn:microsoft.com/office/officeart/2005/8/layout/orgChart1"/>
    <dgm:cxn modelId="{0D0E0347-32B7-4745-8EEC-278371B0D800}" type="presParOf" srcId="{4175C98E-5E34-41F8-8E80-C35BE4699B13}" destId="{23CE86BA-FC81-41F1-9848-C4D89A6C1987}" srcOrd="2" destOrd="0" presId="urn:microsoft.com/office/officeart/2005/8/layout/orgChart1"/>
    <dgm:cxn modelId="{B2F51A61-4136-416E-9E35-86782C3AE237}" type="presParOf" srcId="{C771D59A-084C-43DE-A594-FF5DB7F10F99}" destId="{77AFEFB4-A276-4AB2-A92F-4D28C383EA3D}" srcOrd="1" destOrd="0" presId="urn:microsoft.com/office/officeart/2005/8/layout/orgChart1"/>
    <dgm:cxn modelId="{8859C566-95A4-4F25-9A97-9004314EE110}" type="presParOf" srcId="{77AFEFB4-A276-4AB2-A92F-4D28C383EA3D}" destId="{7DB5A1E3-4BCD-4FC9-8051-A06A8CEE799C}" srcOrd="0" destOrd="0" presId="urn:microsoft.com/office/officeart/2005/8/layout/orgChart1"/>
    <dgm:cxn modelId="{1D804A85-150D-4357-B231-D483ADA179ED}" type="presParOf" srcId="{7DB5A1E3-4BCD-4FC9-8051-A06A8CEE799C}" destId="{D2E58485-2076-47D5-AD4E-962C979C061C}" srcOrd="0" destOrd="0" presId="urn:microsoft.com/office/officeart/2005/8/layout/orgChart1"/>
    <dgm:cxn modelId="{13D45A53-FC97-46C6-AD8F-CDB4BD018005}" type="presParOf" srcId="{7DB5A1E3-4BCD-4FC9-8051-A06A8CEE799C}" destId="{B36A64D8-02FF-400B-94B2-33DEF7222BED}" srcOrd="1" destOrd="0" presId="urn:microsoft.com/office/officeart/2005/8/layout/orgChart1"/>
    <dgm:cxn modelId="{F4A3BC18-7DDC-4983-91A4-4FC79382E5AC}" type="presParOf" srcId="{77AFEFB4-A276-4AB2-A92F-4D28C383EA3D}" destId="{76A2896E-4825-45AD-995A-8579F9C935AA}" srcOrd="1" destOrd="0" presId="urn:microsoft.com/office/officeart/2005/8/layout/orgChart1"/>
    <dgm:cxn modelId="{52A73DB4-19BD-4F80-A802-975B0CCE4EC6}" type="presParOf" srcId="{77AFEFB4-A276-4AB2-A92F-4D28C383EA3D}" destId="{091D4A53-8836-4AF2-B0D8-6AA2959D0024}" srcOrd="2" destOrd="0" presId="urn:microsoft.com/office/officeart/2005/8/layout/orgChart1"/>
    <dgm:cxn modelId="{2A951758-A963-4A0C-8447-425C47226886}" type="presParOf" srcId="{C771D59A-084C-43DE-A594-FF5DB7F10F99}" destId="{DCDBDFD3-CC2D-4494-90EF-9F91A9126E22}" srcOrd="2" destOrd="0" presId="urn:microsoft.com/office/officeart/2005/8/layout/orgChart1"/>
    <dgm:cxn modelId="{66EBB817-76A9-42FE-B1F2-D9940E562709}" type="presParOf" srcId="{DCDBDFD3-CC2D-4494-90EF-9F91A9126E22}" destId="{23848497-8F75-4784-BEE7-D905C67E1400}" srcOrd="0" destOrd="0" presId="urn:microsoft.com/office/officeart/2005/8/layout/orgChart1"/>
    <dgm:cxn modelId="{0B6E304D-DF4F-4C30-806A-99A497571E23}" type="presParOf" srcId="{23848497-8F75-4784-BEE7-D905C67E1400}" destId="{ACED0153-3E45-4172-A3D4-10B0F4AAB41A}" srcOrd="0" destOrd="0" presId="urn:microsoft.com/office/officeart/2005/8/layout/orgChart1"/>
    <dgm:cxn modelId="{920BDEFA-8FDA-45BE-838B-518B6ED2B6C0}" type="presParOf" srcId="{23848497-8F75-4784-BEE7-D905C67E1400}" destId="{E5690E4D-31FB-459A-B135-41D568394A50}" srcOrd="1" destOrd="0" presId="urn:microsoft.com/office/officeart/2005/8/layout/orgChart1"/>
    <dgm:cxn modelId="{698DF55F-5D3B-4E01-A099-FCDD6DB23232}" type="presParOf" srcId="{DCDBDFD3-CC2D-4494-90EF-9F91A9126E22}" destId="{38AD827A-6A44-42CA-89A5-6958D27CD1E9}" srcOrd="1" destOrd="0" presId="urn:microsoft.com/office/officeart/2005/8/layout/orgChart1"/>
    <dgm:cxn modelId="{615C3033-D7C3-4846-87B0-4E7077D1D46E}" type="presParOf" srcId="{DCDBDFD3-CC2D-4494-90EF-9F91A9126E22}" destId="{62FCDA80-CE06-4DBD-B603-492E71C57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E62AD6-473F-46BC-9BE4-4638D1CEFA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9C3F41-9246-415F-828D-79934AFABD82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plage de mesure</a:t>
          </a:r>
        </a:p>
      </dgm:t>
    </dgm:pt>
    <dgm:pt modelId="{FC1D2C80-500F-49C3-A58F-7D1E6075CCD9}" type="parTrans" cxnId="{77C30617-4903-4332-8598-48180554B88E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08B2C6ED-7B30-418A-A84F-CACBCA7211BB}" type="sibTrans" cxnId="{77C30617-4903-4332-8598-48180554B88E}">
      <dgm:prSet/>
      <dgm:spPr/>
      <dgm:t>
        <a:bodyPr/>
        <a:lstStyle/>
        <a:p>
          <a:endParaRPr lang="fr-FR" noProof="0" dirty="0"/>
        </a:p>
      </dgm:t>
    </dgm:pt>
    <dgm:pt modelId="{2E53E7AB-F970-463F-B713-1BD0A25E02BC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Faible robustesse en microscopie</a:t>
          </a:r>
        </a:p>
      </dgm:t>
    </dgm:pt>
    <dgm:pt modelId="{8DDE4068-A443-48A6-9EC4-A035618F2DC0}" type="parTrans" cxnId="{61570515-11BD-4C46-A64A-3F29C4BA2A13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 noProof="0" dirty="0"/>
        </a:p>
      </dgm:t>
    </dgm:pt>
    <dgm:pt modelId="{E213C52A-AEBB-4F2F-B218-935C8B54E0EB}" type="sibTrans" cxnId="{61570515-11BD-4C46-A64A-3F29C4BA2A13}">
      <dgm:prSet/>
      <dgm:spPr/>
      <dgm:t>
        <a:bodyPr/>
        <a:lstStyle/>
        <a:p>
          <a:endParaRPr lang="fr-FR" noProof="0" dirty="0"/>
        </a:p>
      </dgm:t>
    </dgm:pt>
    <dgm:pt modelId="{6CDA7EA2-3746-478C-A09D-A3B4F696A7F1}">
      <dgm:prSet phldrT="[Texte]"/>
      <dgm:spPr>
        <a:solidFill>
          <a:srgbClr val="E63946"/>
        </a:solidFill>
      </dgm:spPr>
      <dgm:t>
        <a:bodyPr/>
        <a:lstStyle/>
        <a:p>
          <a:r>
            <a:rPr lang="fr-FR" noProof="0" dirty="0"/>
            <a:t>Mesure planaire seulement</a:t>
          </a:r>
        </a:p>
      </dgm:t>
    </dgm:pt>
    <dgm:pt modelId="{B36FBD80-457C-4531-9E75-0FD982F920E2}" type="parTrans" cxnId="{CE92B11B-461A-4302-81B8-7FAB4DEE85AB}">
      <dgm:prSet/>
      <dgm:spPr>
        <a:ln>
          <a:solidFill>
            <a:srgbClr val="E63946"/>
          </a:solidFill>
        </a:ln>
      </dgm:spPr>
      <dgm:t>
        <a:bodyPr/>
        <a:lstStyle/>
        <a:p>
          <a:endParaRPr lang="fr-FR"/>
        </a:p>
      </dgm:t>
    </dgm:pt>
    <dgm:pt modelId="{68494189-807F-4FDC-A3C6-7E06CD0F9915}" type="sibTrans" cxnId="{CE92B11B-461A-4302-81B8-7FAB4DEE85AB}">
      <dgm:prSet/>
      <dgm:spPr/>
      <dgm:t>
        <a:bodyPr/>
        <a:lstStyle/>
        <a:p>
          <a:endParaRPr lang="fr-FR"/>
        </a:p>
      </dgm:t>
    </dgm:pt>
    <dgm:pt modelId="{2886B73A-220B-412D-A6FC-B8835245AD34}" type="pres">
      <dgm:prSet presAssocID="{82E62AD6-473F-46BC-9BE4-4638D1CEFA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3215D5D-551C-4BCF-843C-542011CB5CA2}" type="pres">
      <dgm:prSet presAssocID="{6CDA7EA2-3746-478C-A09D-A3B4F696A7F1}" presName="hierRoot1" presStyleCnt="0">
        <dgm:presLayoutVars>
          <dgm:hierBranch val="init"/>
        </dgm:presLayoutVars>
      </dgm:prSet>
      <dgm:spPr/>
    </dgm:pt>
    <dgm:pt modelId="{FDE792AB-A902-436F-A33B-312B6CDB294D}" type="pres">
      <dgm:prSet presAssocID="{6CDA7EA2-3746-478C-A09D-A3B4F696A7F1}" presName="rootComposite1" presStyleCnt="0"/>
      <dgm:spPr/>
    </dgm:pt>
    <dgm:pt modelId="{B7A66CD2-B752-41ED-BAD8-6FAB08468432}" type="pres">
      <dgm:prSet presAssocID="{6CDA7EA2-3746-478C-A09D-A3B4F696A7F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7D7FD83-C420-4766-8344-FCD38F694BDE}" type="pres">
      <dgm:prSet presAssocID="{6CDA7EA2-3746-478C-A09D-A3B4F696A7F1}" presName="rootConnector1" presStyleLbl="node1" presStyleIdx="0" presStyleCnt="0"/>
      <dgm:spPr/>
      <dgm:t>
        <a:bodyPr/>
        <a:lstStyle/>
        <a:p>
          <a:endParaRPr lang="fr-FR"/>
        </a:p>
      </dgm:t>
    </dgm:pt>
    <dgm:pt modelId="{049866EF-8276-4BCB-80D5-95A25E2AA4BB}" type="pres">
      <dgm:prSet presAssocID="{6CDA7EA2-3746-478C-A09D-A3B4F696A7F1}" presName="hierChild2" presStyleCnt="0"/>
      <dgm:spPr/>
    </dgm:pt>
    <dgm:pt modelId="{C914F805-D0E2-4A3C-B000-E57B36548A63}" type="pres">
      <dgm:prSet presAssocID="{FC1D2C80-500F-49C3-A58F-7D1E6075CCD9}" presName="Name37" presStyleLbl="parChTrans1D2" presStyleIdx="0" presStyleCnt="2"/>
      <dgm:spPr/>
      <dgm:t>
        <a:bodyPr/>
        <a:lstStyle/>
        <a:p>
          <a:endParaRPr lang="fr-FR"/>
        </a:p>
      </dgm:t>
    </dgm:pt>
    <dgm:pt modelId="{E30DE813-9C5E-4C90-A655-1A2F75161A65}" type="pres">
      <dgm:prSet presAssocID="{929C3F41-9246-415F-828D-79934AFABD82}" presName="hierRoot2" presStyleCnt="0">
        <dgm:presLayoutVars>
          <dgm:hierBranch val="init"/>
        </dgm:presLayoutVars>
      </dgm:prSet>
      <dgm:spPr/>
    </dgm:pt>
    <dgm:pt modelId="{7DB5C4FE-1297-4904-A993-87C45CDBA219}" type="pres">
      <dgm:prSet presAssocID="{929C3F41-9246-415F-828D-79934AFABD82}" presName="rootComposite" presStyleCnt="0"/>
      <dgm:spPr/>
    </dgm:pt>
    <dgm:pt modelId="{90C96426-7315-4E58-882A-14D445CEAA0C}" type="pres">
      <dgm:prSet presAssocID="{929C3F41-9246-415F-828D-79934AFABD8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7E1F60E-D1F3-4C56-8898-E105043EB271}" type="pres">
      <dgm:prSet presAssocID="{929C3F41-9246-415F-828D-79934AFABD82}" presName="rootConnector" presStyleLbl="node2" presStyleIdx="0" presStyleCnt="2"/>
      <dgm:spPr/>
      <dgm:t>
        <a:bodyPr/>
        <a:lstStyle/>
        <a:p>
          <a:endParaRPr lang="fr-FR"/>
        </a:p>
      </dgm:t>
    </dgm:pt>
    <dgm:pt modelId="{6330C68A-6B09-4807-A36F-078D06D04D34}" type="pres">
      <dgm:prSet presAssocID="{929C3F41-9246-415F-828D-79934AFABD82}" presName="hierChild4" presStyleCnt="0"/>
      <dgm:spPr/>
    </dgm:pt>
    <dgm:pt modelId="{DD868702-0A00-415B-9AFA-5E42D20CE9A3}" type="pres">
      <dgm:prSet presAssocID="{929C3F41-9246-415F-828D-79934AFABD82}" presName="hierChild5" presStyleCnt="0"/>
      <dgm:spPr/>
    </dgm:pt>
    <dgm:pt modelId="{A00FC95B-02DF-4D1E-868D-8A1492E5417A}" type="pres">
      <dgm:prSet presAssocID="{8DDE4068-A443-48A6-9EC4-A035618F2DC0}" presName="Name37" presStyleLbl="parChTrans1D2" presStyleIdx="1" presStyleCnt="2"/>
      <dgm:spPr/>
      <dgm:t>
        <a:bodyPr/>
        <a:lstStyle/>
        <a:p>
          <a:endParaRPr lang="fr-FR"/>
        </a:p>
      </dgm:t>
    </dgm:pt>
    <dgm:pt modelId="{ED0BB7D1-63F7-45EC-9ABE-9F6AEC9B22EA}" type="pres">
      <dgm:prSet presAssocID="{2E53E7AB-F970-463F-B713-1BD0A25E02BC}" presName="hierRoot2" presStyleCnt="0">
        <dgm:presLayoutVars>
          <dgm:hierBranch val="init"/>
        </dgm:presLayoutVars>
      </dgm:prSet>
      <dgm:spPr/>
    </dgm:pt>
    <dgm:pt modelId="{FCC9A4BF-9EAD-4652-8692-077375C68450}" type="pres">
      <dgm:prSet presAssocID="{2E53E7AB-F970-463F-B713-1BD0A25E02BC}" presName="rootComposite" presStyleCnt="0"/>
      <dgm:spPr/>
    </dgm:pt>
    <dgm:pt modelId="{C1F9FF3C-5101-4647-9612-5BBB03FF22F8}" type="pres">
      <dgm:prSet presAssocID="{2E53E7AB-F970-463F-B713-1BD0A25E02B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7D57DD3-BD2B-47EC-B422-28EC7FBD3607}" type="pres">
      <dgm:prSet presAssocID="{2E53E7AB-F970-463F-B713-1BD0A25E02BC}" presName="rootConnector" presStyleLbl="node2" presStyleIdx="1" presStyleCnt="2"/>
      <dgm:spPr/>
      <dgm:t>
        <a:bodyPr/>
        <a:lstStyle/>
        <a:p>
          <a:endParaRPr lang="fr-FR"/>
        </a:p>
      </dgm:t>
    </dgm:pt>
    <dgm:pt modelId="{F8D06186-4EB0-409E-BC2C-C3BA8D7D09E6}" type="pres">
      <dgm:prSet presAssocID="{2E53E7AB-F970-463F-B713-1BD0A25E02BC}" presName="hierChild4" presStyleCnt="0"/>
      <dgm:spPr/>
    </dgm:pt>
    <dgm:pt modelId="{85A5CBC6-F139-44B6-A7AD-3232D4E0DA94}" type="pres">
      <dgm:prSet presAssocID="{2E53E7AB-F970-463F-B713-1BD0A25E02BC}" presName="hierChild5" presStyleCnt="0"/>
      <dgm:spPr/>
    </dgm:pt>
    <dgm:pt modelId="{633C9828-D6C4-4359-8C89-5E9A0C5DAF48}" type="pres">
      <dgm:prSet presAssocID="{6CDA7EA2-3746-478C-A09D-A3B4F696A7F1}" presName="hierChild3" presStyleCnt="0"/>
      <dgm:spPr/>
    </dgm:pt>
  </dgm:ptLst>
  <dgm:cxnLst>
    <dgm:cxn modelId="{150012F8-451A-4A21-A3DC-517E27BEFF1F}" type="presOf" srcId="{929C3F41-9246-415F-828D-79934AFABD82}" destId="{B7E1F60E-D1F3-4C56-8898-E105043EB271}" srcOrd="1" destOrd="0" presId="urn:microsoft.com/office/officeart/2005/8/layout/orgChart1"/>
    <dgm:cxn modelId="{E1BB82EF-B0CE-4FFE-BC57-1977F4D6A8A2}" type="presOf" srcId="{929C3F41-9246-415F-828D-79934AFABD82}" destId="{90C96426-7315-4E58-882A-14D445CEAA0C}" srcOrd="0" destOrd="0" presId="urn:microsoft.com/office/officeart/2005/8/layout/orgChart1"/>
    <dgm:cxn modelId="{5419F24C-E10F-477D-864D-6BDB25075B75}" type="presOf" srcId="{6CDA7EA2-3746-478C-A09D-A3B4F696A7F1}" destId="{E7D7FD83-C420-4766-8344-FCD38F694BDE}" srcOrd="1" destOrd="0" presId="urn:microsoft.com/office/officeart/2005/8/layout/orgChart1"/>
    <dgm:cxn modelId="{FCD7E0EE-94A0-49E4-BB97-B767DB125DCE}" type="presOf" srcId="{2E53E7AB-F970-463F-B713-1BD0A25E02BC}" destId="{C1F9FF3C-5101-4647-9612-5BBB03FF22F8}" srcOrd="0" destOrd="0" presId="urn:microsoft.com/office/officeart/2005/8/layout/orgChart1"/>
    <dgm:cxn modelId="{77C30617-4903-4332-8598-48180554B88E}" srcId="{6CDA7EA2-3746-478C-A09D-A3B4F696A7F1}" destId="{929C3F41-9246-415F-828D-79934AFABD82}" srcOrd="0" destOrd="0" parTransId="{FC1D2C80-500F-49C3-A58F-7D1E6075CCD9}" sibTransId="{08B2C6ED-7B30-418A-A84F-CACBCA7211BB}"/>
    <dgm:cxn modelId="{61570515-11BD-4C46-A64A-3F29C4BA2A13}" srcId="{6CDA7EA2-3746-478C-A09D-A3B4F696A7F1}" destId="{2E53E7AB-F970-463F-B713-1BD0A25E02BC}" srcOrd="1" destOrd="0" parTransId="{8DDE4068-A443-48A6-9EC4-A035618F2DC0}" sibTransId="{E213C52A-AEBB-4F2F-B218-935C8B54E0EB}"/>
    <dgm:cxn modelId="{815DC881-0E51-4391-B41D-9FA5A57FA541}" type="presOf" srcId="{FC1D2C80-500F-49C3-A58F-7D1E6075CCD9}" destId="{C914F805-D0E2-4A3C-B000-E57B36548A63}" srcOrd="0" destOrd="0" presId="urn:microsoft.com/office/officeart/2005/8/layout/orgChart1"/>
    <dgm:cxn modelId="{E77E8C3A-7778-4575-A921-5BEBB897478E}" type="presOf" srcId="{82E62AD6-473F-46BC-9BE4-4638D1CEFA53}" destId="{2886B73A-220B-412D-A6FC-B8835245AD34}" srcOrd="0" destOrd="0" presId="urn:microsoft.com/office/officeart/2005/8/layout/orgChart1"/>
    <dgm:cxn modelId="{9776666C-B991-4E5E-A7F9-94DC09691C22}" type="presOf" srcId="{8DDE4068-A443-48A6-9EC4-A035618F2DC0}" destId="{A00FC95B-02DF-4D1E-868D-8A1492E5417A}" srcOrd="0" destOrd="0" presId="urn:microsoft.com/office/officeart/2005/8/layout/orgChart1"/>
    <dgm:cxn modelId="{CE92B11B-461A-4302-81B8-7FAB4DEE85AB}" srcId="{82E62AD6-473F-46BC-9BE4-4638D1CEFA53}" destId="{6CDA7EA2-3746-478C-A09D-A3B4F696A7F1}" srcOrd="0" destOrd="0" parTransId="{B36FBD80-457C-4531-9E75-0FD982F920E2}" sibTransId="{68494189-807F-4FDC-A3C6-7E06CD0F9915}"/>
    <dgm:cxn modelId="{FEFE1DC7-DCC5-4633-ABFD-87B885E94407}" type="presOf" srcId="{6CDA7EA2-3746-478C-A09D-A3B4F696A7F1}" destId="{B7A66CD2-B752-41ED-BAD8-6FAB08468432}" srcOrd="0" destOrd="0" presId="urn:microsoft.com/office/officeart/2005/8/layout/orgChart1"/>
    <dgm:cxn modelId="{6679ECC3-0903-4726-BA60-4DE8EC52425E}" type="presOf" srcId="{2E53E7AB-F970-463F-B713-1BD0A25E02BC}" destId="{D7D57DD3-BD2B-47EC-B422-28EC7FBD3607}" srcOrd="1" destOrd="0" presId="urn:microsoft.com/office/officeart/2005/8/layout/orgChart1"/>
    <dgm:cxn modelId="{AD096AC8-CA1D-4678-BBEB-8D945BEEC156}" type="presParOf" srcId="{2886B73A-220B-412D-A6FC-B8835245AD34}" destId="{03215D5D-551C-4BCF-843C-542011CB5CA2}" srcOrd="0" destOrd="0" presId="urn:microsoft.com/office/officeart/2005/8/layout/orgChart1"/>
    <dgm:cxn modelId="{B1A22120-56E3-4790-86B5-6E56BCAFC27D}" type="presParOf" srcId="{03215D5D-551C-4BCF-843C-542011CB5CA2}" destId="{FDE792AB-A902-436F-A33B-312B6CDB294D}" srcOrd="0" destOrd="0" presId="urn:microsoft.com/office/officeart/2005/8/layout/orgChart1"/>
    <dgm:cxn modelId="{D5E439AD-0525-45D4-8487-02240AF7A495}" type="presParOf" srcId="{FDE792AB-A902-436F-A33B-312B6CDB294D}" destId="{B7A66CD2-B752-41ED-BAD8-6FAB08468432}" srcOrd="0" destOrd="0" presId="urn:microsoft.com/office/officeart/2005/8/layout/orgChart1"/>
    <dgm:cxn modelId="{31983D94-EA49-450E-9D43-1A1E84990C70}" type="presParOf" srcId="{FDE792AB-A902-436F-A33B-312B6CDB294D}" destId="{E7D7FD83-C420-4766-8344-FCD38F694BDE}" srcOrd="1" destOrd="0" presId="urn:microsoft.com/office/officeart/2005/8/layout/orgChart1"/>
    <dgm:cxn modelId="{6525DC3A-486D-4EB5-BD0D-A6D978479C66}" type="presParOf" srcId="{03215D5D-551C-4BCF-843C-542011CB5CA2}" destId="{049866EF-8276-4BCB-80D5-95A25E2AA4BB}" srcOrd="1" destOrd="0" presId="urn:microsoft.com/office/officeart/2005/8/layout/orgChart1"/>
    <dgm:cxn modelId="{3BE70EE9-D504-4F82-959C-FAE0270023AB}" type="presParOf" srcId="{049866EF-8276-4BCB-80D5-95A25E2AA4BB}" destId="{C914F805-D0E2-4A3C-B000-E57B36548A63}" srcOrd="0" destOrd="0" presId="urn:microsoft.com/office/officeart/2005/8/layout/orgChart1"/>
    <dgm:cxn modelId="{6446A294-D26A-4E42-B396-80FC6DA6EC68}" type="presParOf" srcId="{049866EF-8276-4BCB-80D5-95A25E2AA4BB}" destId="{E30DE813-9C5E-4C90-A655-1A2F75161A65}" srcOrd="1" destOrd="0" presId="urn:microsoft.com/office/officeart/2005/8/layout/orgChart1"/>
    <dgm:cxn modelId="{0EFBF2DE-A747-4451-B579-4D28298B7EE8}" type="presParOf" srcId="{E30DE813-9C5E-4C90-A655-1A2F75161A65}" destId="{7DB5C4FE-1297-4904-A993-87C45CDBA219}" srcOrd="0" destOrd="0" presId="urn:microsoft.com/office/officeart/2005/8/layout/orgChart1"/>
    <dgm:cxn modelId="{05F95244-5233-4552-B59C-138B07B25CC5}" type="presParOf" srcId="{7DB5C4FE-1297-4904-A993-87C45CDBA219}" destId="{90C96426-7315-4E58-882A-14D445CEAA0C}" srcOrd="0" destOrd="0" presId="urn:microsoft.com/office/officeart/2005/8/layout/orgChart1"/>
    <dgm:cxn modelId="{DD0588CD-5F6B-4ABC-A906-3BA3E63781D6}" type="presParOf" srcId="{7DB5C4FE-1297-4904-A993-87C45CDBA219}" destId="{B7E1F60E-D1F3-4C56-8898-E105043EB271}" srcOrd="1" destOrd="0" presId="urn:microsoft.com/office/officeart/2005/8/layout/orgChart1"/>
    <dgm:cxn modelId="{6850AE41-D5B1-4DBB-B753-EF0E4F91C70F}" type="presParOf" srcId="{E30DE813-9C5E-4C90-A655-1A2F75161A65}" destId="{6330C68A-6B09-4807-A36F-078D06D04D34}" srcOrd="1" destOrd="0" presId="urn:microsoft.com/office/officeart/2005/8/layout/orgChart1"/>
    <dgm:cxn modelId="{40412FEE-D727-4239-8230-DCEB9ED8E570}" type="presParOf" srcId="{E30DE813-9C5E-4C90-A655-1A2F75161A65}" destId="{DD868702-0A00-415B-9AFA-5E42D20CE9A3}" srcOrd="2" destOrd="0" presId="urn:microsoft.com/office/officeart/2005/8/layout/orgChart1"/>
    <dgm:cxn modelId="{42C63CEB-629A-41C0-A944-E457366339FC}" type="presParOf" srcId="{049866EF-8276-4BCB-80D5-95A25E2AA4BB}" destId="{A00FC95B-02DF-4D1E-868D-8A1492E5417A}" srcOrd="2" destOrd="0" presId="urn:microsoft.com/office/officeart/2005/8/layout/orgChart1"/>
    <dgm:cxn modelId="{D59E40E9-C99B-47C8-A6BD-E969DF8C4155}" type="presParOf" srcId="{049866EF-8276-4BCB-80D5-95A25E2AA4BB}" destId="{ED0BB7D1-63F7-45EC-9ABE-9F6AEC9B22EA}" srcOrd="3" destOrd="0" presId="urn:microsoft.com/office/officeart/2005/8/layout/orgChart1"/>
    <dgm:cxn modelId="{8F072DD8-5BAB-44DA-B2A5-D432FADDA9A4}" type="presParOf" srcId="{ED0BB7D1-63F7-45EC-9ABE-9F6AEC9B22EA}" destId="{FCC9A4BF-9EAD-4652-8692-077375C68450}" srcOrd="0" destOrd="0" presId="urn:microsoft.com/office/officeart/2005/8/layout/orgChart1"/>
    <dgm:cxn modelId="{460EC044-8FF8-4A4D-94B3-DFD9091261A9}" type="presParOf" srcId="{FCC9A4BF-9EAD-4652-8692-077375C68450}" destId="{C1F9FF3C-5101-4647-9612-5BBB03FF22F8}" srcOrd="0" destOrd="0" presId="urn:microsoft.com/office/officeart/2005/8/layout/orgChart1"/>
    <dgm:cxn modelId="{A79CADAF-2C31-4282-B0CE-625F895CE572}" type="presParOf" srcId="{FCC9A4BF-9EAD-4652-8692-077375C68450}" destId="{D7D57DD3-BD2B-47EC-B422-28EC7FBD3607}" srcOrd="1" destOrd="0" presId="urn:microsoft.com/office/officeart/2005/8/layout/orgChart1"/>
    <dgm:cxn modelId="{089C2D1F-2F2D-467C-9D87-52500EB88C14}" type="presParOf" srcId="{ED0BB7D1-63F7-45EC-9ABE-9F6AEC9B22EA}" destId="{F8D06186-4EB0-409E-BC2C-C3BA8D7D09E6}" srcOrd="1" destOrd="0" presId="urn:microsoft.com/office/officeart/2005/8/layout/orgChart1"/>
    <dgm:cxn modelId="{04DA7744-318C-4A1A-BDE9-2CDFC225C059}" type="presParOf" srcId="{ED0BB7D1-63F7-45EC-9ABE-9F6AEC9B22EA}" destId="{85A5CBC6-F139-44B6-A7AD-3232D4E0DA94}" srcOrd="2" destOrd="0" presId="urn:microsoft.com/office/officeart/2005/8/layout/orgChart1"/>
    <dgm:cxn modelId="{40C03C4E-F6B7-4D08-9990-26E89700D66D}" type="presParOf" srcId="{03215D5D-551C-4BCF-843C-542011CB5CA2}" destId="{633C9828-D6C4-4359-8C89-5E9A0C5DAF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14:m>
                <m:oMath xmlns:m="http://schemas.openxmlformats.org/officeDocument/2006/math">
                  <m:r>
                    <a:rPr lang="fr-FR" b="1" i="1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</m:t>
                  </m:r>
                  <m:r>
                    <a:rPr lang="fr-FR" b="1" i="1" noProof="0" smtClean="0">
                      <a:latin typeface="Cambria Math" panose="02040503050406030204" pitchFamily="18" charset="0"/>
                    </a:rPr>
                    <m:t>𝝅</m:t>
                  </m:r>
                </m:oMath>
              </a14:m>
              <a:endParaRPr lang="fr-FR" b="1" noProof="0" dirty="0"/>
            </a:p>
          </dgm:t>
        </dgm:pt>
      </mc:Choice>
      <mc:Fallback xmlns="">
        <dgm:pt modelId="{974F540D-1866-497D-976C-13B0113F88BF}">
          <dgm:prSet phldrT="[Texte]"/>
          <dgm:spPr>
            <a:solidFill>
              <a:srgbClr val="005393"/>
            </a:solidFill>
          </dgm:spPr>
          <dgm:t>
            <a:bodyPr/>
            <a:lstStyle/>
            <a:p>
              <a:r>
                <a:rPr lang="fr-FR" noProof="0" dirty="0"/>
                <a:t>Sélection des pixels dont la </a:t>
              </a:r>
              <a:r>
                <a:rPr lang="fr-FR" b="1" noProof="0" dirty="0"/>
                <a:t>phase est proche de </a:t>
              </a:r>
              <a:r>
                <a:rPr lang="fr-FR" b="1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±</a:t>
              </a:r>
              <a:r>
                <a:rPr lang="fr-FR" b="1" i="0" noProof="0">
                  <a:latin typeface="Cambria Math" panose="02040503050406030204" pitchFamily="18" charset="0"/>
                </a:rPr>
                <a:t>𝝅</a:t>
              </a:r>
              <a:endParaRPr lang="fr-FR" b="1" noProof="0" dirty="0"/>
            </a:p>
          </dgm:t>
        </dgm:pt>
      </mc:Fallback>
    </mc:AlternateConten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Seuillage adaptatif </a:t>
          </a:r>
          <a:r>
            <a:rPr lang="fr-FR" b="0" noProof="0" dirty="0" smtClean="0"/>
            <a:t>pour la détection robuste de la présence – absence des points</a:t>
          </a:r>
          <a:endParaRPr lang="fr-FR" b="0" noProof="0" dirty="0"/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83C83C-C617-4552-B90D-0E2AA788D4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6501E8-5BFD-454F-BF77-E5137F1541B5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périodique encodée acquise</a:t>
          </a:r>
        </a:p>
      </dgm:t>
    </dgm:pt>
    <dgm:pt modelId="{DD128486-DEB0-4C9F-9D21-9CB785486D93}" type="par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AB1BE70D-BC0A-4BFF-B505-8EC8D07A6863}" type="sibTrans" cxnId="{6892CF1E-118D-4491-B67C-7DAACFF5FBF8}">
      <dgm:prSet/>
      <dgm:spPr/>
      <dgm:t>
        <a:bodyPr/>
        <a:lstStyle/>
        <a:p>
          <a:endParaRPr lang="fr-FR" noProof="0" dirty="0"/>
        </a:p>
      </dgm:t>
    </dgm:pt>
    <dgm:pt modelId="{52D3A4C7-8D77-4FE4-ADAC-2840BE0F5BCE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Sélection des pixels dont la </a:t>
          </a:r>
          <a:r>
            <a:rPr lang="fr-FR" b="1" noProof="0" dirty="0"/>
            <a:t>phase est proche de 0</a:t>
          </a:r>
        </a:p>
      </dgm:t>
    </dgm:pt>
    <dgm:pt modelId="{A5950AC5-D97E-4E5D-A4F0-FABEAB9E828D}" type="par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21B1F5A9-0FC6-4630-8289-0575977ECA6B}" type="sibTrans" cxnId="{8F5FD3EE-490E-41EF-B5A1-AB7897D100A1}">
      <dgm:prSet/>
      <dgm:spPr/>
      <dgm:t>
        <a:bodyPr/>
        <a:lstStyle/>
        <a:p>
          <a:endParaRPr lang="fr-FR" noProof="0" dirty="0"/>
        </a:p>
      </dgm:t>
    </dgm:pt>
    <dgm:pt modelId="{974F540D-1866-497D-976C-13B0113F88BF}">
      <dgm:prSet phldrT="[Texte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0D51628-008F-4B74-9BB2-A7DA0E4F85C9}" type="par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37CE5AA4-4AA4-49FE-9CE7-088DD969629F}" type="sibTrans" cxnId="{60098207-E0CD-435E-88C7-5E9B0A38A561}">
      <dgm:prSet/>
      <dgm:spPr/>
      <dgm:t>
        <a:bodyPr/>
        <a:lstStyle/>
        <a:p>
          <a:endParaRPr lang="fr-FR" noProof="0" dirty="0"/>
        </a:p>
      </dgm:t>
    </dgm:pt>
    <dgm:pt modelId="{2E192E1B-DA10-4542-8534-69EF040FF558}">
      <dgm:prSet phldrT="[Texte]"/>
      <dgm:spPr>
        <a:solidFill>
          <a:srgbClr val="005393"/>
        </a:solidFill>
      </dgm:spPr>
      <dgm:t>
        <a:bodyPr/>
        <a:lstStyle/>
        <a:p>
          <a:r>
            <a:rPr lang="fr-FR" b="1" noProof="0" dirty="0" smtClean="0"/>
            <a:t>Seuillage adaptatif </a:t>
          </a:r>
          <a:r>
            <a:rPr lang="fr-FR" b="0" noProof="0" dirty="0" smtClean="0"/>
            <a:t>pour la détection robuste de la présence – absence des points</a:t>
          </a:r>
          <a:endParaRPr lang="fr-FR" b="0" noProof="0" dirty="0"/>
        </a:p>
      </dgm:t>
    </dgm:pt>
    <dgm:pt modelId="{095B5E71-C444-4900-8F15-2A3A82C1D520}" type="par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D3C20069-8406-4639-AE0C-1AC04E76ABC0}" type="sibTrans" cxnId="{AD5A1AD3-7DF9-4BB2-BBA9-F6B19AB61D96}">
      <dgm:prSet/>
      <dgm:spPr/>
      <dgm:t>
        <a:bodyPr/>
        <a:lstStyle/>
        <a:p>
          <a:endParaRPr lang="fr-FR" noProof="0" dirty="0"/>
        </a:p>
      </dgm:t>
    </dgm:pt>
    <dgm:pt modelId="{4AA8DE7A-FFC2-453D-92F5-4C6CC9AA8BD2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Vue RGB des trois sous figures précédentes</a:t>
          </a:r>
        </a:p>
      </dgm:t>
    </dgm:pt>
    <dgm:pt modelId="{0A2D7D03-2A73-4F13-B814-1A85DD5BAA80}" type="par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F90C9616-632F-4858-B057-2EB089B53355}" type="sibTrans" cxnId="{A9E12AAB-74A8-450E-88AA-1F0266BC7BE4}">
      <dgm:prSet/>
      <dgm:spPr/>
      <dgm:t>
        <a:bodyPr/>
        <a:lstStyle/>
        <a:p>
          <a:endParaRPr lang="fr-FR" noProof="0" dirty="0"/>
        </a:p>
      </dgm:t>
    </dgm:pt>
    <dgm:pt modelId="{4DDDD463-3178-48A6-AC99-C09BD1D4E290}" type="pres">
      <dgm:prSet presAssocID="{2E83C83C-C617-4552-B90D-0E2AA788D47F}" presName="Name0" presStyleCnt="0">
        <dgm:presLayoutVars>
          <dgm:dir/>
          <dgm:resizeHandles val="exact"/>
        </dgm:presLayoutVars>
      </dgm:prSet>
      <dgm:spPr/>
    </dgm:pt>
    <dgm:pt modelId="{516671C6-B843-483E-BA40-F0FF57346CF8}" type="pres">
      <dgm:prSet presAssocID="{2D6501E8-5BFD-454F-BF77-E5137F1541B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1818D-0D91-4690-B39D-C43DA1AF364C}" type="pres">
      <dgm:prSet presAssocID="{AB1BE70D-BC0A-4BFF-B505-8EC8D07A6863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1D440E1-3E57-4FE1-9418-7A4C76779158}" type="pres">
      <dgm:prSet presAssocID="{AB1BE70D-BC0A-4BFF-B505-8EC8D07A6863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C0F72565-CF37-4D83-B615-F125FB1E7367}" type="pres">
      <dgm:prSet presAssocID="{52D3A4C7-8D77-4FE4-ADAC-2840BE0F5B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A80DAA-8542-4295-975F-8E5E90F70324}" type="pres">
      <dgm:prSet presAssocID="{21B1F5A9-0FC6-4630-8289-0575977ECA6B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55C6608-2BFA-46AE-B4AC-EC5E3ACE5215}" type="pres">
      <dgm:prSet presAssocID="{21B1F5A9-0FC6-4630-8289-0575977ECA6B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AE900929-4A8C-46D5-A95A-024DEB86EC89}" type="pres">
      <dgm:prSet presAssocID="{974F540D-1866-497D-976C-13B0113F88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AE1717-542C-4A25-B6CE-77E8EB8D8E93}" type="pres">
      <dgm:prSet presAssocID="{37CE5AA4-4AA4-49FE-9CE7-088DD969629F}" presName="sibTrans" presStyleLbl="sibTrans2D1" presStyleIdx="2" presStyleCnt="4"/>
      <dgm:spPr/>
      <dgm:t>
        <a:bodyPr/>
        <a:lstStyle/>
        <a:p>
          <a:endParaRPr lang="fr-FR"/>
        </a:p>
      </dgm:t>
    </dgm:pt>
    <dgm:pt modelId="{923C8EBB-9F50-49D4-94B8-6195C4170AF5}" type="pres">
      <dgm:prSet presAssocID="{37CE5AA4-4AA4-49FE-9CE7-088DD969629F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87F1D590-3EB7-4F9E-B84B-E320F89FBC2B}" type="pres">
      <dgm:prSet presAssocID="{4AA8DE7A-FFC2-453D-92F5-4C6CC9AA8BD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81D32-53FB-4EDF-BD57-EB9F2F5B1B54}" type="pres">
      <dgm:prSet presAssocID="{F90C9616-632F-4858-B057-2EB089B53355}" presName="sibTrans" presStyleLbl="sibTrans2D1" presStyleIdx="3" presStyleCnt="4"/>
      <dgm:spPr/>
      <dgm:t>
        <a:bodyPr/>
        <a:lstStyle/>
        <a:p>
          <a:endParaRPr lang="fr-FR"/>
        </a:p>
      </dgm:t>
    </dgm:pt>
    <dgm:pt modelId="{33E94F93-97E0-43DC-B4E8-BCB988A45986}" type="pres">
      <dgm:prSet presAssocID="{F90C9616-632F-4858-B057-2EB089B53355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554C6918-C026-4E00-A308-BF3C09534B2F}" type="pres">
      <dgm:prSet presAssocID="{2E192E1B-DA10-4542-8534-69EF040FF5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098207-E0CD-435E-88C7-5E9B0A38A561}" srcId="{2E83C83C-C617-4552-B90D-0E2AA788D47F}" destId="{974F540D-1866-497D-976C-13B0113F88BF}" srcOrd="2" destOrd="0" parTransId="{E0D51628-008F-4B74-9BB2-A7DA0E4F85C9}" sibTransId="{37CE5AA4-4AA4-49FE-9CE7-088DD969629F}"/>
    <dgm:cxn modelId="{8F187528-D66D-4FE9-B48C-FA7391E7AE78}" type="presOf" srcId="{21B1F5A9-0FC6-4630-8289-0575977ECA6B}" destId="{1BA80DAA-8542-4295-975F-8E5E90F70324}" srcOrd="0" destOrd="0" presId="urn:microsoft.com/office/officeart/2005/8/layout/process1"/>
    <dgm:cxn modelId="{AFE6B3F3-4B1C-4779-B7BD-87946C2DF1BC}" type="presOf" srcId="{21B1F5A9-0FC6-4630-8289-0575977ECA6B}" destId="{B55C6608-2BFA-46AE-B4AC-EC5E3ACE5215}" srcOrd="1" destOrd="0" presId="urn:microsoft.com/office/officeart/2005/8/layout/process1"/>
    <dgm:cxn modelId="{051B94C0-103D-4E5F-AA01-EA9B4E8C7448}" type="presOf" srcId="{AB1BE70D-BC0A-4BFF-B505-8EC8D07A6863}" destId="{0E21818D-0D91-4690-B39D-C43DA1AF364C}" srcOrd="0" destOrd="0" presId="urn:microsoft.com/office/officeart/2005/8/layout/process1"/>
    <dgm:cxn modelId="{1988CC73-64E8-4DA9-8BB6-C4CFE56D542C}" type="presOf" srcId="{37CE5AA4-4AA4-49FE-9CE7-088DD969629F}" destId="{923C8EBB-9F50-49D4-94B8-6195C4170AF5}" srcOrd="1" destOrd="0" presId="urn:microsoft.com/office/officeart/2005/8/layout/process1"/>
    <dgm:cxn modelId="{39CD5FB6-E5BA-4A8B-A927-456B36D01109}" type="presOf" srcId="{2E192E1B-DA10-4542-8534-69EF040FF558}" destId="{554C6918-C026-4E00-A308-BF3C09534B2F}" srcOrd="0" destOrd="0" presId="urn:microsoft.com/office/officeart/2005/8/layout/process1"/>
    <dgm:cxn modelId="{6892CF1E-118D-4491-B67C-7DAACFF5FBF8}" srcId="{2E83C83C-C617-4552-B90D-0E2AA788D47F}" destId="{2D6501E8-5BFD-454F-BF77-E5137F1541B5}" srcOrd="0" destOrd="0" parTransId="{DD128486-DEB0-4C9F-9D21-9CB785486D93}" sibTransId="{AB1BE70D-BC0A-4BFF-B505-8EC8D07A6863}"/>
    <dgm:cxn modelId="{879A7821-39F0-46CF-A938-21FBAB45212D}" type="presOf" srcId="{2D6501E8-5BFD-454F-BF77-E5137F1541B5}" destId="{516671C6-B843-483E-BA40-F0FF57346CF8}" srcOrd="0" destOrd="0" presId="urn:microsoft.com/office/officeart/2005/8/layout/process1"/>
    <dgm:cxn modelId="{2E52BB82-A98F-4433-B38B-5D1040019B34}" type="presOf" srcId="{37CE5AA4-4AA4-49FE-9CE7-088DD969629F}" destId="{08AE1717-542C-4A25-B6CE-77E8EB8D8E93}" srcOrd="0" destOrd="0" presId="urn:microsoft.com/office/officeart/2005/8/layout/process1"/>
    <dgm:cxn modelId="{F0140F54-C08D-44F4-81B2-79FB97A28901}" type="presOf" srcId="{974F540D-1866-497D-976C-13B0113F88BF}" destId="{AE900929-4A8C-46D5-A95A-024DEB86EC89}" srcOrd="0" destOrd="0" presId="urn:microsoft.com/office/officeart/2005/8/layout/process1"/>
    <dgm:cxn modelId="{A9E12AAB-74A8-450E-88AA-1F0266BC7BE4}" srcId="{2E83C83C-C617-4552-B90D-0E2AA788D47F}" destId="{4AA8DE7A-FFC2-453D-92F5-4C6CC9AA8BD2}" srcOrd="3" destOrd="0" parTransId="{0A2D7D03-2A73-4F13-B814-1A85DD5BAA80}" sibTransId="{F90C9616-632F-4858-B057-2EB089B53355}"/>
    <dgm:cxn modelId="{65AB3A31-FC48-4B6B-A003-EBA7699E4977}" type="presOf" srcId="{AB1BE70D-BC0A-4BFF-B505-8EC8D07A6863}" destId="{C1D440E1-3E57-4FE1-9418-7A4C76779158}" srcOrd="1" destOrd="0" presId="urn:microsoft.com/office/officeart/2005/8/layout/process1"/>
    <dgm:cxn modelId="{A956E445-B1E5-4894-98C9-6F98DBD86A59}" type="presOf" srcId="{F90C9616-632F-4858-B057-2EB089B53355}" destId="{33E94F93-97E0-43DC-B4E8-BCB988A45986}" srcOrd="1" destOrd="0" presId="urn:microsoft.com/office/officeart/2005/8/layout/process1"/>
    <dgm:cxn modelId="{2FA31EC6-CA3F-4389-A303-5511C462BEE5}" type="presOf" srcId="{52D3A4C7-8D77-4FE4-ADAC-2840BE0F5BCE}" destId="{C0F72565-CF37-4D83-B615-F125FB1E7367}" srcOrd="0" destOrd="0" presId="urn:microsoft.com/office/officeart/2005/8/layout/process1"/>
    <dgm:cxn modelId="{843BF07B-CF07-4342-8E2D-BF05D15AB50E}" type="presOf" srcId="{2E83C83C-C617-4552-B90D-0E2AA788D47F}" destId="{4DDDD463-3178-48A6-AC99-C09BD1D4E290}" srcOrd="0" destOrd="0" presId="urn:microsoft.com/office/officeart/2005/8/layout/process1"/>
    <dgm:cxn modelId="{31548C69-1928-46C7-8729-8E723B6D91DD}" type="presOf" srcId="{F90C9616-632F-4858-B057-2EB089B53355}" destId="{6A281D32-53FB-4EDF-BD57-EB9F2F5B1B54}" srcOrd="0" destOrd="0" presId="urn:microsoft.com/office/officeart/2005/8/layout/process1"/>
    <dgm:cxn modelId="{2F7B94D4-9E19-4B31-A3BD-D1991FE32934}" type="presOf" srcId="{4AA8DE7A-FFC2-453D-92F5-4C6CC9AA8BD2}" destId="{87F1D590-3EB7-4F9E-B84B-E320F89FBC2B}" srcOrd="0" destOrd="0" presId="urn:microsoft.com/office/officeart/2005/8/layout/process1"/>
    <dgm:cxn modelId="{AD5A1AD3-7DF9-4BB2-BBA9-F6B19AB61D96}" srcId="{2E83C83C-C617-4552-B90D-0E2AA788D47F}" destId="{2E192E1B-DA10-4542-8534-69EF040FF558}" srcOrd="4" destOrd="0" parTransId="{095B5E71-C444-4900-8F15-2A3A82C1D520}" sibTransId="{D3C20069-8406-4639-AE0C-1AC04E76ABC0}"/>
    <dgm:cxn modelId="{8F5FD3EE-490E-41EF-B5A1-AB7897D100A1}" srcId="{2E83C83C-C617-4552-B90D-0E2AA788D47F}" destId="{52D3A4C7-8D77-4FE4-ADAC-2840BE0F5BCE}" srcOrd="1" destOrd="0" parTransId="{A5950AC5-D97E-4E5D-A4F0-FABEAB9E828D}" sibTransId="{21B1F5A9-0FC6-4630-8289-0575977ECA6B}"/>
    <dgm:cxn modelId="{4CF443F7-E13E-48F8-ACA5-630ADDF44706}" type="presParOf" srcId="{4DDDD463-3178-48A6-AC99-C09BD1D4E290}" destId="{516671C6-B843-483E-BA40-F0FF57346CF8}" srcOrd="0" destOrd="0" presId="urn:microsoft.com/office/officeart/2005/8/layout/process1"/>
    <dgm:cxn modelId="{2D4DA067-244F-47D2-B3F0-0A36B6A7B51F}" type="presParOf" srcId="{4DDDD463-3178-48A6-AC99-C09BD1D4E290}" destId="{0E21818D-0D91-4690-B39D-C43DA1AF364C}" srcOrd="1" destOrd="0" presId="urn:microsoft.com/office/officeart/2005/8/layout/process1"/>
    <dgm:cxn modelId="{AF9703DB-70B5-4692-B59B-A0684D359E56}" type="presParOf" srcId="{0E21818D-0D91-4690-B39D-C43DA1AF364C}" destId="{C1D440E1-3E57-4FE1-9418-7A4C76779158}" srcOrd="0" destOrd="0" presId="urn:microsoft.com/office/officeart/2005/8/layout/process1"/>
    <dgm:cxn modelId="{380FE655-F384-4439-8D69-75E63DD7E391}" type="presParOf" srcId="{4DDDD463-3178-48A6-AC99-C09BD1D4E290}" destId="{C0F72565-CF37-4D83-B615-F125FB1E7367}" srcOrd="2" destOrd="0" presId="urn:microsoft.com/office/officeart/2005/8/layout/process1"/>
    <dgm:cxn modelId="{0FEC6E59-BB32-4B2F-934C-4C08F4BB9643}" type="presParOf" srcId="{4DDDD463-3178-48A6-AC99-C09BD1D4E290}" destId="{1BA80DAA-8542-4295-975F-8E5E90F70324}" srcOrd="3" destOrd="0" presId="urn:microsoft.com/office/officeart/2005/8/layout/process1"/>
    <dgm:cxn modelId="{7AB99E09-AF69-4E04-B232-E60DAB3526A2}" type="presParOf" srcId="{1BA80DAA-8542-4295-975F-8E5E90F70324}" destId="{B55C6608-2BFA-46AE-B4AC-EC5E3ACE5215}" srcOrd="0" destOrd="0" presId="urn:microsoft.com/office/officeart/2005/8/layout/process1"/>
    <dgm:cxn modelId="{111CA539-B11D-4D74-8B44-507C146AB702}" type="presParOf" srcId="{4DDDD463-3178-48A6-AC99-C09BD1D4E290}" destId="{AE900929-4A8C-46D5-A95A-024DEB86EC89}" srcOrd="4" destOrd="0" presId="urn:microsoft.com/office/officeart/2005/8/layout/process1"/>
    <dgm:cxn modelId="{9006B19D-FF6D-4187-AAA9-5B745078559C}" type="presParOf" srcId="{4DDDD463-3178-48A6-AC99-C09BD1D4E290}" destId="{08AE1717-542C-4A25-B6CE-77E8EB8D8E93}" srcOrd="5" destOrd="0" presId="urn:microsoft.com/office/officeart/2005/8/layout/process1"/>
    <dgm:cxn modelId="{4D3E067E-31FD-4BAC-8E8D-44E723F18B79}" type="presParOf" srcId="{08AE1717-542C-4A25-B6CE-77E8EB8D8E93}" destId="{923C8EBB-9F50-49D4-94B8-6195C4170AF5}" srcOrd="0" destOrd="0" presId="urn:microsoft.com/office/officeart/2005/8/layout/process1"/>
    <dgm:cxn modelId="{ECF135E4-E270-40A2-9714-7DFAAF82D567}" type="presParOf" srcId="{4DDDD463-3178-48A6-AC99-C09BD1D4E290}" destId="{87F1D590-3EB7-4F9E-B84B-E320F89FBC2B}" srcOrd="6" destOrd="0" presId="urn:microsoft.com/office/officeart/2005/8/layout/process1"/>
    <dgm:cxn modelId="{CF54014B-A879-4427-BC15-B19B07A8D230}" type="presParOf" srcId="{4DDDD463-3178-48A6-AC99-C09BD1D4E290}" destId="{6A281D32-53FB-4EDF-BD57-EB9F2F5B1B54}" srcOrd="7" destOrd="0" presId="urn:microsoft.com/office/officeart/2005/8/layout/process1"/>
    <dgm:cxn modelId="{3AE05AA1-8D92-424C-976E-75A0F642EE99}" type="presParOf" srcId="{6A281D32-53FB-4EDF-BD57-EB9F2F5B1B54}" destId="{33E94F93-97E0-43DC-B4E8-BCB988A45986}" srcOrd="0" destOrd="0" presId="urn:microsoft.com/office/officeart/2005/8/layout/process1"/>
    <dgm:cxn modelId="{02D7D179-8190-4E17-820B-480637D8419A}" type="presParOf" srcId="{4DDDD463-3178-48A6-AC99-C09BD1D4E290}" destId="{554C6918-C026-4E00-A308-BF3C09534B2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2D57F-ABCD-496A-9D23-D446FF4CF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64D851-70AB-4A0E-86FB-97F5B06F3DB1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Éclairage variable</a:t>
          </a:r>
        </a:p>
      </dgm:t>
    </dgm:pt>
    <dgm:pt modelId="{9040234A-C1B8-44A1-B7A2-995C4A3DE3CA}" type="par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5C51AC1C-C1AE-4F25-8471-8B8DA374CB62}" type="sibTrans" cxnId="{54CACB04-A93F-46D6-8C5C-8A4BB4CF6D0A}">
      <dgm:prSet/>
      <dgm:spPr/>
      <dgm:t>
        <a:bodyPr/>
        <a:lstStyle/>
        <a:p>
          <a:endParaRPr lang="fr-FR" noProof="0" dirty="0"/>
        </a:p>
      </dgm:t>
    </dgm:pt>
    <dgm:pt modelId="{BC8D5A70-545F-47DC-9D85-BA91BADB4B8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 err="1"/>
            <a:t>Defocus</a:t>
          </a:r>
          <a:endParaRPr lang="fr-FR" noProof="0" dirty="0"/>
        </a:p>
      </dgm:t>
    </dgm:pt>
    <dgm:pt modelId="{15AA4635-6DE1-4C9F-895B-D2D3DE32FADF}" type="par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5C596163-3D8E-4532-8779-BAE11E661BA7}" type="sibTrans" cxnId="{047C6112-3D69-4868-8055-1BECD3FCFF84}">
      <dgm:prSet/>
      <dgm:spPr/>
      <dgm:t>
        <a:bodyPr/>
        <a:lstStyle/>
        <a:p>
          <a:endParaRPr lang="fr-FR" noProof="0" dirty="0"/>
        </a:p>
      </dgm:t>
    </dgm:pt>
    <dgm:pt modelId="{C203127F-F6BC-43B9-AAFA-C2EB242F6B2D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Bruit dans l’image</a:t>
          </a:r>
        </a:p>
      </dgm:t>
    </dgm:pt>
    <dgm:pt modelId="{D8C12283-73D3-47AE-8CC9-C7D698794EA2}" type="par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92CA6A5-311F-43D2-A865-0A25E8768E26}" type="sibTrans" cxnId="{F92D99A8-7B25-44A8-BAB4-B13F3F8AFC49}">
      <dgm:prSet/>
      <dgm:spPr/>
      <dgm:t>
        <a:bodyPr/>
        <a:lstStyle/>
        <a:p>
          <a:endParaRPr lang="fr-FR" noProof="0" dirty="0"/>
        </a:p>
      </dgm:t>
    </dgm:pt>
    <dgm:pt modelId="{E7ADA4E3-1B8B-4A05-A3F6-EF0757A884E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Occultation</a:t>
          </a:r>
        </a:p>
      </dgm:t>
    </dgm:pt>
    <dgm:pt modelId="{E836EA73-6CD4-4C3E-A3FE-45CE5F77ED75}" type="par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06B5A54B-14AF-46FE-8DA8-864C22972E61}" type="sibTrans" cxnId="{48834F5E-850E-41A9-8AC9-9ED17364C9A1}">
      <dgm:prSet/>
      <dgm:spPr/>
      <dgm:t>
        <a:bodyPr/>
        <a:lstStyle/>
        <a:p>
          <a:endParaRPr lang="fr-FR" noProof="0" dirty="0"/>
        </a:p>
      </dgm:t>
    </dgm:pt>
    <dgm:pt modelId="{B9ECEE86-ADED-49E3-B513-3D9425E58632}" type="pres">
      <dgm:prSet presAssocID="{E6F2D57F-ABCD-496A-9D23-D446FF4CF58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9F790E8-35F6-4C4F-97DB-2F137D1A2B11}" type="pres">
      <dgm:prSet presAssocID="{A264D851-70AB-4A0E-86FB-97F5B06F3DB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676246-FC64-4A05-A432-88F57463B413}" type="pres">
      <dgm:prSet presAssocID="{5C51AC1C-C1AE-4F25-8471-8B8DA374CB62}" presName="sibTrans" presStyleCnt="0"/>
      <dgm:spPr/>
    </dgm:pt>
    <dgm:pt modelId="{C7EC751B-E395-4D6F-A450-81450F57F06F}" type="pres">
      <dgm:prSet presAssocID="{C203127F-F6BC-43B9-AAFA-C2EB242F6B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29D17A-7D2A-42D7-B719-3398F1FB18C4}" type="pres">
      <dgm:prSet presAssocID="{E92CA6A5-311F-43D2-A865-0A25E8768E26}" presName="sibTrans" presStyleCnt="0"/>
      <dgm:spPr/>
    </dgm:pt>
    <dgm:pt modelId="{0659A02D-C283-4AA6-A667-20A9BFC50BD6}" type="pres">
      <dgm:prSet presAssocID="{E7ADA4E3-1B8B-4A05-A3F6-EF0757A884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9E07BB-36D3-4962-922E-3BC91508A302}" type="pres">
      <dgm:prSet presAssocID="{06B5A54B-14AF-46FE-8DA8-864C22972E61}" presName="sibTrans" presStyleCnt="0"/>
      <dgm:spPr/>
    </dgm:pt>
    <dgm:pt modelId="{A0982D9E-5BA2-409D-910B-F3829D5D5617}" type="pres">
      <dgm:prSet presAssocID="{BC8D5A70-545F-47DC-9D85-BA91BADB4B8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CACB04-A93F-46D6-8C5C-8A4BB4CF6D0A}" srcId="{E6F2D57F-ABCD-496A-9D23-D446FF4CF586}" destId="{A264D851-70AB-4A0E-86FB-97F5B06F3DB1}" srcOrd="0" destOrd="0" parTransId="{9040234A-C1B8-44A1-B7A2-995C4A3DE3CA}" sibTransId="{5C51AC1C-C1AE-4F25-8471-8B8DA374CB62}"/>
    <dgm:cxn modelId="{48834F5E-850E-41A9-8AC9-9ED17364C9A1}" srcId="{E6F2D57F-ABCD-496A-9D23-D446FF4CF586}" destId="{E7ADA4E3-1B8B-4A05-A3F6-EF0757A884E0}" srcOrd="2" destOrd="0" parTransId="{E836EA73-6CD4-4C3E-A3FE-45CE5F77ED75}" sibTransId="{06B5A54B-14AF-46FE-8DA8-864C22972E61}"/>
    <dgm:cxn modelId="{FB835797-84D3-447A-BC66-843E0252B014}" type="presOf" srcId="{A264D851-70AB-4A0E-86FB-97F5B06F3DB1}" destId="{59F790E8-35F6-4C4F-97DB-2F137D1A2B11}" srcOrd="0" destOrd="0" presId="urn:microsoft.com/office/officeart/2005/8/layout/default"/>
    <dgm:cxn modelId="{047C6112-3D69-4868-8055-1BECD3FCFF84}" srcId="{E6F2D57F-ABCD-496A-9D23-D446FF4CF586}" destId="{BC8D5A70-545F-47DC-9D85-BA91BADB4B8C}" srcOrd="3" destOrd="0" parTransId="{15AA4635-6DE1-4C9F-895B-D2D3DE32FADF}" sibTransId="{5C596163-3D8E-4532-8779-BAE11E661BA7}"/>
    <dgm:cxn modelId="{EF0D03AF-7DB7-4CD4-B620-C082BA39A47B}" type="presOf" srcId="{E6F2D57F-ABCD-496A-9D23-D446FF4CF586}" destId="{B9ECEE86-ADED-49E3-B513-3D9425E58632}" srcOrd="0" destOrd="0" presId="urn:microsoft.com/office/officeart/2005/8/layout/default"/>
    <dgm:cxn modelId="{72BB6FE5-6CB4-45C4-8E69-7CE4AD642A2F}" type="presOf" srcId="{C203127F-F6BC-43B9-AAFA-C2EB242F6B2D}" destId="{C7EC751B-E395-4D6F-A450-81450F57F06F}" srcOrd="0" destOrd="0" presId="urn:microsoft.com/office/officeart/2005/8/layout/default"/>
    <dgm:cxn modelId="{866AED70-DF4C-4BDD-A4FA-C765D36B1836}" type="presOf" srcId="{BC8D5A70-545F-47DC-9D85-BA91BADB4B8C}" destId="{A0982D9E-5BA2-409D-910B-F3829D5D5617}" srcOrd="0" destOrd="0" presId="urn:microsoft.com/office/officeart/2005/8/layout/default"/>
    <dgm:cxn modelId="{042064A9-1FF5-4E0E-B54A-0AC506C7C931}" type="presOf" srcId="{E7ADA4E3-1B8B-4A05-A3F6-EF0757A884E0}" destId="{0659A02D-C283-4AA6-A667-20A9BFC50BD6}" srcOrd="0" destOrd="0" presId="urn:microsoft.com/office/officeart/2005/8/layout/default"/>
    <dgm:cxn modelId="{F92D99A8-7B25-44A8-BAB4-B13F3F8AFC49}" srcId="{E6F2D57F-ABCD-496A-9D23-D446FF4CF586}" destId="{C203127F-F6BC-43B9-AAFA-C2EB242F6B2D}" srcOrd="1" destOrd="0" parTransId="{D8C12283-73D3-47AE-8CC9-C7D698794EA2}" sibTransId="{E92CA6A5-311F-43D2-A865-0A25E8768E26}"/>
    <dgm:cxn modelId="{DB6028F5-53E2-4623-AD82-D9A1C726EA52}" type="presParOf" srcId="{B9ECEE86-ADED-49E3-B513-3D9425E58632}" destId="{59F790E8-35F6-4C4F-97DB-2F137D1A2B11}" srcOrd="0" destOrd="0" presId="urn:microsoft.com/office/officeart/2005/8/layout/default"/>
    <dgm:cxn modelId="{6FB10E9B-6C34-4526-9ADB-62C3502505E3}" type="presParOf" srcId="{B9ECEE86-ADED-49E3-B513-3D9425E58632}" destId="{60676246-FC64-4A05-A432-88F57463B413}" srcOrd="1" destOrd="0" presId="urn:microsoft.com/office/officeart/2005/8/layout/default"/>
    <dgm:cxn modelId="{EEF2F381-9C09-458C-8A18-D8F7C025F25E}" type="presParOf" srcId="{B9ECEE86-ADED-49E3-B513-3D9425E58632}" destId="{C7EC751B-E395-4D6F-A450-81450F57F06F}" srcOrd="2" destOrd="0" presId="urn:microsoft.com/office/officeart/2005/8/layout/default"/>
    <dgm:cxn modelId="{CF58F485-98CA-4AA2-9C9E-D82989D76A0B}" type="presParOf" srcId="{B9ECEE86-ADED-49E3-B513-3D9425E58632}" destId="{E729D17A-7D2A-42D7-B719-3398F1FB18C4}" srcOrd="3" destOrd="0" presId="urn:microsoft.com/office/officeart/2005/8/layout/default"/>
    <dgm:cxn modelId="{B80160D7-3FFB-46A5-A2D4-63A731AEE04B}" type="presParOf" srcId="{B9ECEE86-ADED-49E3-B513-3D9425E58632}" destId="{0659A02D-C283-4AA6-A667-20A9BFC50BD6}" srcOrd="4" destOrd="0" presId="urn:microsoft.com/office/officeart/2005/8/layout/default"/>
    <dgm:cxn modelId="{D1355EA4-1B08-4C20-9023-F03BEEE94334}" type="presParOf" srcId="{B9ECEE86-ADED-49E3-B513-3D9425E58632}" destId="{559E07BB-36D3-4962-922E-3BC91508A302}" srcOrd="5" destOrd="0" presId="urn:microsoft.com/office/officeart/2005/8/layout/default"/>
    <dgm:cxn modelId="{1E587592-D3F2-4E8C-85C4-C54E9286DE32}" type="presParOf" srcId="{B9ECEE86-ADED-49E3-B513-3D9425E58632}" destId="{A0982D9E-5BA2-409D-910B-F3829D5D56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BF09-2ADB-4267-9069-A82FC34DD89B}">
      <dsp:nvSpPr>
        <dsp:cNvPr id="0" name=""/>
        <dsp:cNvSpPr/>
      </dsp:nvSpPr>
      <dsp:spPr>
        <a:xfrm>
          <a:off x="598367" y="2127970"/>
          <a:ext cx="490610" cy="93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305" y="0"/>
              </a:lnTo>
              <a:lnTo>
                <a:pt x="245305" y="934852"/>
              </a:lnTo>
              <a:lnTo>
                <a:pt x="490610" y="9348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817278" y="2569002"/>
        <a:ext cx="52788" cy="52788"/>
      </dsp:txXfrm>
    </dsp:sp>
    <dsp:sp modelId="{3B285FC5-C746-4ED6-8DAC-11D836FBF6CC}">
      <dsp:nvSpPr>
        <dsp:cNvPr id="0" name=""/>
        <dsp:cNvSpPr/>
      </dsp:nvSpPr>
      <dsp:spPr>
        <a:xfrm>
          <a:off x="598367" y="2082249"/>
          <a:ext cx="49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61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831407" y="2115704"/>
        <a:ext cx="24530" cy="24530"/>
      </dsp:txXfrm>
    </dsp:sp>
    <dsp:sp modelId="{48C0D4B4-168E-4274-8E96-FF62CDB19354}">
      <dsp:nvSpPr>
        <dsp:cNvPr id="0" name=""/>
        <dsp:cNvSpPr/>
      </dsp:nvSpPr>
      <dsp:spPr>
        <a:xfrm>
          <a:off x="598367" y="1193117"/>
          <a:ext cx="490610" cy="934852"/>
        </a:xfrm>
        <a:custGeom>
          <a:avLst/>
          <a:gdLst/>
          <a:ahLst/>
          <a:cxnLst/>
          <a:rect l="0" t="0" r="0" b="0"/>
          <a:pathLst>
            <a:path>
              <a:moveTo>
                <a:pt x="0" y="934852"/>
              </a:moveTo>
              <a:lnTo>
                <a:pt x="245305" y="934852"/>
              </a:lnTo>
              <a:lnTo>
                <a:pt x="245305" y="0"/>
              </a:lnTo>
              <a:lnTo>
                <a:pt x="49061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817278" y="1634149"/>
        <a:ext cx="52788" cy="52788"/>
      </dsp:txXfrm>
    </dsp:sp>
    <dsp:sp modelId="{659A53E1-0E9F-49EB-9C3A-A71F18CCA5E2}">
      <dsp:nvSpPr>
        <dsp:cNvPr id="0" name=""/>
        <dsp:cNvSpPr/>
      </dsp:nvSpPr>
      <dsp:spPr>
        <a:xfrm rot="16200000">
          <a:off x="-1426180" y="1829849"/>
          <a:ext cx="3452853" cy="59624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Microrobotique</a:t>
          </a:r>
        </a:p>
      </dsp:txBody>
      <dsp:txXfrm>
        <a:off x="-1426180" y="1829849"/>
        <a:ext cx="3452853" cy="596241"/>
      </dsp:txXfrm>
    </dsp:sp>
    <dsp:sp modelId="{D601D781-18AA-49B3-95B2-DBDE13523A8D}">
      <dsp:nvSpPr>
        <dsp:cNvPr id="0" name=""/>
        <dsp:cNvSpPr/>
      </dsp:nvSpPr>
      <dsp:spPr>
        <a:xfrm>
          <a:off x="1088977" y="819176"/>
          <a:ext cx="2453053" cy="747882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Assemblage</a:t>
          </a:r>
        </a:p>
      </dsp:txBody>
      <dsp:txXfrm>
        <a:off x="1088977" y="819176"/>
        <a:ext cx="2453053" cy="747882"/>
      </dsp:txXfrm>
    </dsp:sp>
    <dsp:sp modelId="{E8EB7AE2-32D7-4780-B504-59EECC9EBEB3}">
      <dsp:nvSpPr>
        <dsp:cNvPr id="0" name=""/>
        <dsp:cNvSpPr/>
      </dsp:nvSpPr>
      <dsp:spPr>
        <a:xfrm>
          <a:off x="1088977" y="1754028"/>
          <a:ext cx="2453053" cy="747882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Caractérisation</a:t>
          </a:r>
        </a:p>
      </dsp:txBody>
      <dsp:txXfrm>
        <a:off x="1088977" y="1754028"/>
        <a:ext cx="2453053" cy="747882"/>
      </dsp:txXfrm>
    </dsp:sp>
    <dsp:sp modelId="{6AF07B56-5F36-4F55-A277-8BCF38A385F0}">
      <dsp:nvSpPr>
        <dsp:cNvPr id="0" name=""/>
        <dsp:cNvSpPr/>
      </dsp:nvSpPr>
      <dsp:spPr>
        <a:xfrm>
          <a:off x="1088977" y="2688881"/>
          <a:ext cx="2453053" cy="747882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Contrôle</a:t>
          </a:r>
        </a:p>
      </dsp:txBody>
      <dsp:txXfrm>
        <a:off x="1088977" y="2688881"/>
        <a:ext cx="2453053" cy="7478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F7F2-F0CA-4EF6-9435-03746B191643}">
      <dsp:nvSpPr>
        <dsp:cNvPr id="0" name=""/>
        <dsp:cNvSpPr/>
      </dsp:nvSpPr>
      <dsp:spPr>
        <a:xfrm>
          <a:off x="360457" y="2645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>
              <a:solidFill>
                <a:srgbClr val="E63946"/>
              </a:solidFill>
            </a:rPr>
            <a:t>Mesure de pose 3D</a:t>
          </a:r>
          <a:endParaRPr lang="fr-FR" sz="1800" b="1" kern="1200" noProof="0" dirty="0">
            <a:solidFill>
              <a:srgbClr val="E63946"/>
            </a:solidFill>
          </a:endParaRPr>
        </a:p>
      </dsp:txBody>
      <dsp:txXfrm>
        <a:off x="389285" y="31473"/>
        <a:ext cx="1713994" cy="926594"/>
      </dsp:txXfrm>
    </dsp:sp>
    <dsp:sp modelId="{A0AA4C6E-F56D-4030-9E8A-AF04E7ACF962}">
      <dsp:nvSpPr>
        <dsp:cNvPr id="0" name=""/>
        <dsp:cNvSpPr/>
      </dsp:nvSpPr>
      <dsp:spPr>
        <a:xfrm rot="5400000">
          <a:off x="1061736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1048411"/>
        <a:ext cx="265748" cy="258365"/>
      </dsp:txXfrm>
    </dsp:sp>
    <dsp:sp modelId="{9C23B9DC-D27E-419C-A440-01D63A28021C}">
      <dsp:nvSpPr>
        <dsp:cNvPr id="0" name=""/>
        <dsp:cNvSpPr/>
      </dsp:nvSpPr>
      <dsp:spPr>
        <a:xfrm>
          <a:off x="360457" y="1479020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Analyse spectrale des mires</a:t>
          </a:r>
          <a:endParaRPr lang="fr-FR" sz="1800" kern="1200" noProof="0" dirty="0"/>
        </a:p>
      </dsp:txBody>
      <dsp:txXfrm>
        <a:off x="389285" y="1507848"/>
        <a:ext cx="1713994" cy="926594"/>
      </dsp:txXfrm>
    </dsp:sp>
    <dsp:sp modelId="{666D7D3F-1037-4F7A-9108-3DB2082AD06F}">
      <dsp:nvSpPr>
        <dsp:cNvPr id="0" name=""/>
        <dsp:cNvSpPr/>
      </dsp:nvSpPr>
      <dsp:spPr>
        <a:xfrm rot="5400000">
          <a:off x="1061736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 rot="-5400000">
        <a:off x="1113409" y="2524786"/>
        <a:ext cx="265748" cy="258365"/>
      </dsp:txXfrm>
    </dsp:sp>
    <dsp:sp modelId="{A8224056-E955-40E8-81BD-D47F56EE3E2A}">
      <dsp:nvSpPr>
        <dsp:cNvPr id="0" name=""/>
        <dsp:cNvSpPr/>
      </dsp:nvSpPr>
      <dsp:spPr>
        <a:xfrm>
          <a:off x="360457" y="2955396"/>
          <a:ext cx="1771650" cy="984250"/>
        </a:xfrm>
        <a:prstGeom prst="roundRect">
          <a:avLst>
            <a:gd name="adj" fmla="val 1000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nanométrique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𝒙𝒚</m:t>
              </m:r>
            </m:oMath>
          </a14:m>
          <a:endParaRPr lang="fr-FR" sz="1800" kern="1200" noProof="0" dirty="0"/>
        </a:p>
      </dsp:txBody>
      <dsp:txXfrm>
        <a:off x="389285" y="2984224"/>
        <a:ext cx="1713994" cy="926594"/>
      </dsp:txXfrm>
    </dsp:sp>
    <dsp:sp modelId="{1C8D34FA-6B4A-46F1-9445-D09D9DC23FA9}">
      <dsp:nvSpPr>
        <dsp:cNvPr id="0" name=""/>
        <dsp:cNvSpPr/>
      </dsp:nvSpPr>
      <dsp:spPr>
        <a:xfrm rot="5400000">
          <a:off x="1208694" y="3768307"/>
          <a:ext cx="7517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noProof="0" dirty="0"/>
        </a:p>
      </dsp:txBody>
      <dsp:txXfrm rot="-5400000">
        <a:off x="1113409" y="3952175"/>
        <a:ext cx="265748" cy="52624"/>
      </dsp:txXfrm>
    </dsp:sp>
    <dsp:sp modelId="{87245A84-0BAB-4DBA-A65F-05764EA62501}">
      <dsp:nvSpPr>
        <dsp:cNvPr id="0" name=""/>
        <dsp:cNvSpPr/>
      </dsp:nvSpPr>
      <dsp:spPr>
        <a:xfrm>
          <a:off x="360457" y="4039882"/>
          <a:ext cx="1771650" cy="984250"/>
        </a:xfrm>
        <a:prstGeom prst="roundRect">
          <a:avLst>
            <a:gd name="adj" fmla="val 10000"/>
          </a:avLst>
        </a:prstGeom>
        <a:solidFill>
          <a:srgbClr val="B1CA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Résolution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4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  <a:r>
            <a:rPr lang="fr-FR" sz="1800" b="1" kern="1200" noProof="0" dirty="0" smtClean="0"/>
            <a:t>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</a:rPr>
                <m:t>𝜶</m:t>
              </m:r>
            </m:oMath>
          </a14:m>
          <a:r>
            <a:rPr lang="fr-FR" sz="1800" b="1" kern="1200" noProof="0" dirty="0" smtClean="0"/>
            <a:t> </a:t>
          </a:r>
          <a:br>
            <a:rPr lang="fr-FR" sz="1800" b="1" kern="1200" noProof="0" dirty="0" smtClean="0"/>
          </a:br>
          <a:r>
            <a:rPr lang="fr-FR" sz="1800" b="1" kern="1200" noProof="0" dirty="0" smtClean="0"/>
            <a:t>120 </a:t>
          </a:r>
          <a:r>
            <a:rPr lang="fr-FR" sz="1800" b="1" kern="1200" noProof="0" dirty="0" err="1" smtClean="0">
              <a:latin typeface="Calibri" panose="020F0502020204030204" pitchFamily="34" charset="0"/>
              <a:cs typeface="Calibri" panose="020F0502020204030204" pitchFamily="34" charset="0"/>
            </a:rPr>
            <a:t>μrad</a:t>
          </a:r>
          <a:r>
            <a:rPr lang="fr-FR" sz="1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. en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cs typeface="Calibri" panose="020F0502020204030204" pitchFamily="34" charset="0"/>
                </a:rPr>
                <m:t>𝜷𝜸</m:t>
              </m:r>
            </m:oMath>
          </a14:m>
          <a:endParaRPr lang="fr-FR" sz="1800" kern="1200" noProof="0" dirty="0"/>
        </a:p>
      </dsp:txBody>
      <dsp:txXfrm>
        <a:off x="389285" y="4068710"/>
        <a:ext cx="1713994" cy="9265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AFD13-D218-44C3-9D7B-0697E447DA9F}">
      <dsp:nvSpPr>
        <dsp:cNvPr id="0" name=""/>
        <dsp:cNvSpPr/>
      </dsp:nvSpPr>
      <dsp:spPr>
        <a:xfrm>
          <a:off x="2326555" y="1922871"/>
          <a:ext cx="464835" cy="1328608"/>
        </a:xfrm>
        <a:custGeom>
          <a:avLst/>
          <a:gdLst/>
          <a:ahLst/>
          <a:cxnLst/>
          <a:rect l="0" t="0" r="0" b="0"/>
          <a:pathLst>
            <a:path>
              <a:moveTo>
                <a:pt x="464835" y="0"/>
              </a:moveTo>
              <a:lnTo>
                <a:pt x="232417" y="0"/>
              </a:lnTo>
              <a:lnTo>
                <a:pt x="232417" y="1328608"/>
              </a:lnTo>
              <a:lnTo>
                <a:pt x="0" y="13286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523784" y="2551985"/>
        <a:ext cx="70378" cy="70378"/>
      </dsp:txXfrm>
    </dsp:sp>
    <dsp:sp modelId="{2A98BF09-2ADB-4267-9069-A82FC34DD89B}">
      <dsp:nvSpPr>
        <dsp:cNvPr id="0" name=""/>
        <dsp:cNvSpPr/>
      </dsp:nvSpPr>
      <dsp:spPr>
        <a:xfrm>
          <a:off x="2326555" y="1922871"/>
          <a:ext cx="464835" cy="442869"/>
        </a:xfrm>
        <a:custGeom>
          <a:avLst/>
          <a:gdLst/>
          <a:ahLst/>
          <a:cxnLst/>
          <a:rect l="0" t="0" r="0" b="0"/>
          <a:pathLst>
            <a:path>
              <a:moveTo>
                <a:pt x="464835" y="0"/>
              </a:moveTo>
              <a:lnTo>
                <a:pt x="232417" y="0"/>
              </a:lnTo>
              <a:lnTo>
                <a:pt x="232417" y="442869"/>
              </a:lnTo>
              <a:lnTo>
                <a:pt x="0" y="4428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00" kern="1200" noProof="0" dirty="0"/>
        </a:p>
      </dsp:txBody>
      <dsp:txXfrm>
        <a:off x="2542922" y="2128254"/>
        <a:ext cx="32101" cy="32101"/>
      </dsp:txXfrm>
    </dsp:sp>
    <dsp:sp modelId="{3B285FC5-C746-4ED6-8DAC-11D836FBF6CC}">
      <dsp:nvSpPr>
        <dsp:cNvPr id="0" name=""/>
        <dsp:cNvSpPr/>
      </dsp:nvSpPr>
      <dsp:spPr>
        <a:xfrm>
          <a:off x="2326555" y="1480001"/>
          <a:ext cx="464835" cy="442869"/>
        </a:xfrm>
        <a:custGeom>
          <a:avLst/>
          <a:gdLst/>
          <a:ahLst/>
          <a:cxnLst/>
          <a:rect l="0" t="0" r="0" b="0"/>
          <a:pathLst>
            <a:path>
              <a:moveTo>
                <a:pt x="464835" y="442869"/>
              </a:moveTo>
              <a:lnTo>
                <a:pt x="232417" y="442869"/>
              </a:lnTo>
              <a:lnTo>
                <a:pt x="232417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2542922" y="1685385"/>
        <a:ext cx="32101" cy="32101"/>
      </dsp:txXfrm>
    </dsp:sp>
    <dsp:sp modelId="{48C0D4B4-168E-4274-8E96-FF62CDB19354}">
      <dsp:nvSpPr>
        <dsp:cNvPr id="0" name=""/>
        <dsp:cNvSpPr/>
      </dsp:nvSpPr>
      <dsp:spPr>
        <a:xfrm>
          <a:off x="2326555" y="594262"/>
          <a:ext cx="464835" cy="1328608"/>
        </a:xfrm>
        <a:custGeom>
          <a:avLst/>
          <a:gdLst/>
          <a:ahLst/>
          <a:cxnLst/>
          <a:rect l="0" t="0" r="0" b="0"/>
          <a:pathLst>
            <a:path>
              <a:moveTo>
                <a:pt x="464835" y="1328608"/>
              </a:moveTo>
              <a:lnTo>
                <a:pt x="232417" y="1328608"/>
              </a:lnTo>
              <a:lnTo>
                <a:pt x="232417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" kern="1200" noProof="0" dirty="0"/>
        </a:p>
      </dsp:txBody>
      <dsp:txXfrm>
        <a:off x="2523784" y="1223377"/>
        <a:ext cx="70378" cy="70378"/>
      </dsp:txXfrm>
    </dsp:sp>
    <dsp:sp modelId="{659A53E1-0E9F-49EB-9C3A-A71F18CCA5E2}">
      <dsp:nvSpPr>
        <dsp:cNvPr id="0" name=""/>
        <dsp:cNvSpPr/>
      </dsp:nvSpPr>
      <dsp:spPr>
        <a:xfrm rot="5400000">
          <a:off x="1438123" y="1640412"/>
          <a:ext cx="3271454" cy="564917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noProof="0" dirty="0"/>
            <a:t>Mesure par vision</a:t>
          </a:r>
        </a:p>
      </dsp:txBody>
      <dsp:txXfrm>
        <a:off x="1438123" y="1640412"/>
        <a:ext cx="3271454" cy="564917"/>
      </dsp:txXfrm>
    </dsp:sp>
    <dsp:sp modelId="{D601D781-18AA-49B3-95B2-DBDE13523A8D}">
      <dsp:nvSpPr>
        <dsp:cNvPr id="0" name=""/>
        <dsp:cNvSpPr/>
      </dsp:nvSpPr>
      <dsp:spPr>
        <a:xfrm>
          <a:off x="2376" y="239966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Sans contact</a:t>
          </a:r>
        </a:p>
      </dsp:txBody>
      <dsp:txXfrm>
        <a:off x="2376" y="239966"/>
        <a:ext cx="2324179" cy="708591"/>
      </dsp:txXfrm>
    </dsp:sp>
    <dsp:sp modelId="{E8EB7AE2-32D7-4780-B504-59EECC9EBEB3}">
      <dsp:nvSpPr>
        <dsp:cNvPr id="0" name=""/>
        <dsp:cNvSpPr/>
      </dsp:nvSpPr>
      <dsp:spPr>
        <a:xfrm>
          <a:off x="2376" y="1125705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noProof="0" dirty="0"/>
            <a:t>Mesure sur zone d’intérêt</a:t>
          </a:r>
        </a:p>
      </dsp:txBody>
      <dsp:txXfrm>
        <a:off x="2376" y="1125705"/>
        <a:ext cx="2324179" cy="708591"/>
      </dsp:txXfrm>
    </dsp:sp>
    <dsp:sp modelId="{6AF07B56-5F36-4F55-A277-8BCF38A385F0}">
      <dsp:nvSpPr>
        <dsp:cNvPr id="0" name=""/>
        <dsp:cNvSpPr/>
      </dsp:nvSpPr>
      <dsp:spPr>
        <a:xfrm>
          <a:off x="2376" y="2011444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/>
            <a:t>Applicable dans des milieux très contraints</a:t>
          </a:r>
        </a:p>
      </dsp:txBody>
      <dsp:txXfrm>
        <a:off x="2376" y="2011444"/>
        <a:ext cx="2324179" cy="708591"/>
      </dsp:txXfrm>
    </dsp:sp>
    <dsp:sp modelId="{34E93178-0A97-4986-B3D9-2D4674171489}">
      <dsp:nvSpPr>
        <dsp:cNvPr id="0" name=""/>
        <dsp:cNvSpPr/>
      </dsp:nvSpPr>
      <dsp:spPr>
        <a:xfrm>
          <a:off x="2376" y="2897184"/>
          <a:ext cx="2324179" cy="708591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err="1" smtClean="0"/>
            <a:t>Mesure</a:t>
          </a:r>
          <a:r>
            <a:rPr lang="en-US" sz="2400" kern="1200" noProof="0" dirty="0" smtClean="0"/>
            <a:t> 3ddl </a:t>
          </a:r>
          <a:r>
            <a:rPr lang="en-US" sz="2400" kern="1200" noProof="0" dirty="0" err="1" smtClean="0"/>
            <a:t>inhérente</a:t>
          </a:r>
          <a:endParaRPr lang="fr-FR" sz="2400" kern="1200" noProof="0" dirty="0"/>
        </a:p>
      </dsp:txBody>
      <dsp:txXfrm>
        <a:off x="2376" y="2897184"/>
        <a:ext cx="2324179" cy="708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82C6-808F-4672-9505-773F519DAC2F}">
      <dsp:nvSpPr>
        <dsp:cNvPr id="0" name=""/>
        <dsp:cNvSpPr/>
      </dsp:nvSpPr>
      <dsp:spPr>
        <a:xfrm>
          <a:off x="50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𝑥𝑦</m:t>
                </m:r>
                <m:r>
                  <a:rPr lang="fr-FR" sz="2500" b="0" i="1" kern="1200" noProof="0" smtClean="0">
                    <a:latin typeface="Cambria Math" panose="02040503050406030204" pitchFamily="18" charset="0"/>
                  </a:rPr>
                  <m:t>𝛼</m:t>
                </m:r>
              </m:oMath>
            </m:oMathPara>
          </a14:m>
          <a:endParaRPr lang="fr-FR" sz="2500" kern="1200" noProof="0" dirty="0"/>
        </a:p>
      </dsp:txBody>
      <dsp:txXfrm>
        <a:off x="507" y="2156467"/>
        <a:ext cx="2211462" cy="1105731"/>
      </dsp:txXfrm>
    </dsp:sp>
    <dsp:sp modelId="{D2E58485-2076-47D5-AD4E-962C979C061C}">
      <dsp:nvSpPr>
        <dsp:cNvPr id="0" name=""/>
        <dsp:cNvSpPr/>
      </dsp:nvSpPr>
      <dsp:spPr>
        <a:xfrm>
          <a:off x="2676377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/>
            <a:t>1 période</a:t>
          </a:r>
          <a:endParaRPr lang="fr-FR" sz="2500" kern="1200" noProof="0" dirty="0"/>
        </a:p>
      </dsp:txBody>
      <dsp:txXfrm>
        <a:off x="2676377" y="2156467"/>
        <a:ext cx="2211462" cy="1105731"/>
      </dsp:txXfrm>
    </dsp:sp>
    <dsp:sp modelId="{ACED0153-3E45-4172-A3D4-10B0F4AAB41A}">
      <dsp:nvSpPr>
        <dsp:cNvPr id="0" name=""/>
        <dsp:cNvSpPr/>
      </dsp:nvSpPr>
      <dsp:spPr>
        <a:xfrm>
          <a:off x="5352246" y="2156467"/>
          <a:ext cx="2211462" cy="110573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/>
            <a:t>Occultation, bruit, éclairage etc…</a:t>
          </a:r>
        </a:p>
      </dsp:txBody>
      <dsp:txXfrm>
        <a:off x="5352246" y="2156467"/>
        <a:ext cx="2211462" cy="1105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671C6-B843-483E-BA40-F0FF57346CF8}">
      <dsp:nvSpPr>
        <dsp:cNvPr id="0" name=""/>
        <dsp:cNvSpPr/>
      </dsp:nvSpPr>
      <dsp:spPr>
        <a:xfrm>
          <a:off x="5300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Mire périodique encodée acquise</a:t>
          </a:r>
        </a:p>
      </dsp:txBody>
      <dsp:txXfrm>
        <a:off x="53429" y="1537005"/>
        <a:ext cx="1546994" cy="1900678"/>
      </dsp:txXfrm>
    </dsp:sp>
    <dsp:sp modelId="{0E21818D-0D91-4690-B39D-C43DA1AF364C}">
      <dsp:nvSpPr>
        <dsp:cNvPr id="0" name=""/>
        <dsp:cNvSpPr/>
      </dsp:nvSpPr>
      <dsp:spPr>
        <a:xfrm>
          <a:off x="181287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1812878" y="2365086"/>
        <a:ext cx="243858" cy="244516"/>
      </dsp:txXfrm>
    </dsp:sp>
    <dsp:sp modelId="{C0F72565-CF37-4D83-B615-F125FB1E7367}">
      <dsp:nvSpPr>
        <dsp:cNvPr id="0" name=""/>
        <dsp:cNvSpPr/>
      </dsp:nvSpPr>
      <dsp:spPr>
        <a:xfrm>
          <a:off x="230585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0</a:t>
          </a:r>
        </a:p>
      </dsp:txBody>
      <dsp:txXfrm>
        <a:off x="2353983" y="1537005"/>
        <a:ext cx="1546994" cy="1900678"/>
      </dsp:txXfrm>
    </dsp:sp>
    <dsp:sp modelId="{1BA80DAA-8542-4295-975F-8E5E90F70324}">
      <dsp:nvSpPr>
        <dsp:cNvPr id="0" name=""/>
        <dsp:cNvSpPr/>
      </dsp:nvSpPr>
      <dsp:spPr>
        <a:xfrm>
          <a:off x="4113432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4113432" y="2365086"/>
        <a:ext cx="243858" cy="244516"/>
      </dsp:txXfrm>
    </dsp:sp>
    <dsp:sp modelId="{AE900929-4A8C-46D5-A95A-024DEB86EC89}">
      <dsp:nvSpPr>
        <dsp:cNvPr id="0" name=""/>
        <dsp:cNvSpPr/>
      </dsp:nvSpPr>
      <dsp:spPr>
        <a:xfrm>
          <a:off x="4606407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Sélection des pixels dont la </a:t>
          </a:r>
          <a:r>
            <a:rPr lang="fr-FR" sz="1800" b="1" kern="1200" noProof="0" dirty="0"/>
            <a:t>phase est proche de </a:t>
          </a:r>
          <a14:m xmlns:a14="http://schemas.microsoft.com/office/drawing/2010/main">
            <m:oMath xmlns:m="http://schemas.openxmlformats.org/officeDocument/2006/math">
              <m:r>
                <a:rPr lang="fr-FR" sz="1800" b="1" i="1" kern="120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</m:t>
              </m:r>
              <m:r>
                <a:rPr lang="fr-FR" sz="1800" b="1" i="1" kern="1200" noProof="0" smtClean="0">
                  <a:latin typeface="Cambria Math" panose="02040503050406030204" pitchFamily="18" charset="0"/>
                </a:rPr>
                <m:t>𝝅</m:t>
              </m:r>
            </m:oMath>
          </a14:m>
          <a:endParaRPr lang="fr-FR" sz="1800" b="1" kern="1200" noProof="0" dirty="0"/>
        </a:p>
      </dsp:txBody>
      <dsp:txXfrm>
        <a:off x="4654536" y="1537005"/>
        <a:ext cx="1546994" cy="1900678"/>
      </dsp:txXfrm>
    </dsp:sp>
    <dsp:sp modelId="{08AE1717-542C-4A25-B6CE-77E8EB8D8E93}">
      <dsp:nvSpPr>
        <dsp:cNvPr id="0" name=""/>
        <dsp:cNvSpPr/>
      </dsp:nvSpPr>
      <dsp:spPr>
        <a:xfrm>
          <a:off x="6413985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6413985" y="2365086"/>
        <a:ext cx="243858" cy="244516"/>
      </dsp:txXfrm>
    </dsp:sp>
    <dsp:sp modelId="{87F1D590-3EB7-4F9E-B84B-E320F89FBC2B}">
      <dsp:nvSpPr>
        <dsp:cNvPr id="0" name=""/>
        <dsp:cNvSpPr/>
      </dsp:nvSpPr>
      <dsp:spPr>
        <a:xfrm>
          <a:off x="6906961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Vue RGB des trois sous figures précédentes</a:t>
          </a:r>
        </a:p>
      </dsp:txBody>
      <dsp:txXfrm>
        <a:off x="6955090" y="1537005"/>
        <a:ext cx="1546994" cy="1900678"/>
      </dsp:txXfrm>
    </dsp:sp>
    <dsp:sp modelId="{6A281D32-53FB-4EDF-BD57-EB9F2F5B1B54}">
      <dsp:nvSpPr>
        <dsp:cNvPr id="0" name=""/>
        <dsp:cNvSpPr/>
      </dsp:nvSpPr>
      <dsp:spPr>
        <a:xfrm>
          <a:off x="8714538" y="2283581"/>
          <a:ext cx="348369" cy="40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noProof="0" dirty="0"/>
        </a:p>
      </dsp:txBody>
      <dsp:txXfrm>
        <a:off x="8714538" y="2365086"/>
        <a:ext cx="243858" cy="244516"/>
      </dsp:txXfrm>
    </dsp:sp>
    <dsp:sp modelId="{554C6918-C026-4E00-A308-BF3C09534B2F}">
      <dsp:nvSpPr>
        <dsp:cNvPr id="0" name=""/>
        <dsp:cNvSpPr/>
      </dsp:nvSpPr>
      <dsp:spPr>
        <a:xfrm>
          <a:off x="9207514" y="1488876"/>
          <a:ext cx="1643252" cy="1996936"/>
        </a:xfrm>
        <a:prstGeom prst="roundRect">
          <a:avLst>
            <a:gd name="adj" fmla="val 10000"/>
          </a:avLst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Seuillage adaptatif </a:t>
          </a:r>
          <a:r>
            <a:rPr lang="fr-FR" sz="1800" b="0" kern="1200" noProof="0" dirty="0" smtClean="0"/>
            <a:t>pour la détection robuste de la présence – absence des points</a:t>
          </a:r>
          <a:endParaRPr lang="fr-FR" sz="1800" b="0" kern="1200" noProof="0" dirty="0"/>
        </a:p>
      </dsp:txBody>
      <dsp:txXfrm>
        <a:off x="9255643" y="1537005"/>
        <a:ext cx="1546994" cy="19006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790E8-35F6-4C4F-97DB-2F137D1A2B11}">
      <dsp:nvSpPr>
        <dsp:cNvPr id="0" name=""/>
        <dsp:cNvSpPr/>
      </dsp:nvSpPr>
      <dsp:spPr>
        <a:xfrm>
          <a:off x="0" y="1161211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Éclairage variable</a:t>
          </a:r>
        </a:p>
      </dsp:txBody>
      <dsp:txXfrm>
        <a:off x="0" y="1161211"/>
        <a:ext cx="1030955" cy="618573"/>
      </dsp:txXfrm>
    </dsp:sp>
    <dsp:sp modelId="{C7EC751B-E395-4D6F-A450-81450F57F06F}">
      <dsp:nvSpPr>
        <dsp:cNvPr id="0" name=""/>
        <dsp:cNvSpPr/>
      </dsp:nvSpPr>
      <dsp:spPr>
        <a:xfrm>
          <a:off x="0" y="1882880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Bruit dans l’image</a:t>
          </a:r>
        </a:p>
      </dsp:txBody>
      <dsp:txXfrm>
        <a:off x="0" y="1882880"/>
        <a:ext cx="1030955" cy="618573"/>
      </dsp:txXfrm>
    </dsp:sp>
    <dsp:sp modelId="{0659A02D-C283-4AA6-A667-20A9BFC50BD6}">
      <dsp:nvSpPr>
        <dsp:cNvPr id="0" name=""/>
        <dsp:cNvSpPr/>
      </dsp:nvSpPr>
      <dsp:spPr>
        <a:xfrm>
          <a:off x="0" y="2604548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Occultation</a:t>
          </a:r>
        </a:p>
      </dsp:txBody>
      <dsp:txXfrm>
        <a:off x="0" y="2604548"/>
        <a:ext cx="1030955" cy="618573"/>
      </dsp:txXfrm>
    </dsp:sp>
    <dsp:sp modelId="{A0982D9E-5BA2-409D-910B-F3829D5D5617}">
      <dsp:nvSpPr>
        <dsp:cNvPr id="0" name=""/>
        <dsp:cNvSpPr/>
      </dsp:nvSpPr>
      <dsp:spPr>
        <a:xfrm>
          <a:off x="0" y="3326217"/>
          <a:ext cx="1030955" cy="61857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 err="1"/>
            <a:t>Defocus</a:t>
          </a:r>
          <a:endParaRPr lang="fr-FR" sz="1500" kern="1200" noProof="0" dirty="0"/>
        </a:p>
      </dsp:txBody>
      <dsp:txXfrm>
        <a:off x="0" y="3326217"/>
        <a:ext cx="1030955" cy="618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C89B8-4381-4519-A40B-2F052FD0B992}">
      <dsp:nvSpPr>
        <dsp:cNvPr id="0" name=""/>
        <dsp:cNvSpPr/>
      </dsp:nvSpPr>
      <dsp:spPr>
        <a:xfrm>
          <a:off x="2202019" y="4145997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773949"/>
              </a:lnTo>
              <a:lnTo>
                <a:pt x="359976" y="773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E6D6B-5C29-47B1-8638-F2213C2DCB20}">
      <dsp:nvSpPr>
        <dsp:cNvPr id="0" name=""/>
        <dsp:cNvSpPr/>
      </dsp:nvSpPr>
      <dsp:spPr>
        <a:xfrm>
          <a:off x="2202019" y="4100277"/>
          <a:ext cx="359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75F2F-7AFD-4140-8742-04BCEB6D1B53}">
      <dsp:nvSpPr>
        <dsp:cNvPr id="0" name=""/>
        <dsp:cNvSpPr/>
      </dsp:nvSpPr>
      <dsp:spPr>
        <a:xfrm>
          <a:off x="2202019" y="3372048"/>
          <a:ext cx="359976" cy="773949"/>
        </a:xfrm>
        <a:custGeom>
          <a:avLst/>
          <a:gdLst/>
          <a:ahLst/>
          <a:cxnLst/>
          <a:rect l="0" t="0" r="0" b="0"/>
          <a:pathLst>
            <a:path>
              <a:moveTo>
                <a:pt x="0" y="773949"/>
              </a:moveTo>
              <a:lnTo>
                <a:pt x="179988" y="773949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16492-F0D0-4BF8-BC92-874D10460D94}">
      <dsp:nvSpPr>
        <dsp:cNvPr id="0" name=""/>
        <dsp:cNvSpPr/>
      </dsp:nvSpPr>
      <dsp:spPr>
        <a:xfrm>
          <a:off x="2202019" y="2211124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8553-F970-47A5-A139-766B93869447}">
      <dsp:nvSpPr>
        <dsp:cNvPr id="0" name=""/>
        <dsp:cNvSpPr/>
      </dsp:nvSpPr>
      <dsp:spPr>
        <a:xfrm>
          <a:off x="2202019" y="1824149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222E8-7408-4B5A-B2D7-F7897000289E}">
      <dsp:nvSpPr>
        <dsp:cNvPr id="0" name=""/>
        <dsp:cNvSpPr/>
      </dsp:nvSpPr>
      <dsp:spPr>
        <a:xfrm>
          <a:off x="2202019" y="663226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88" y="0"/>
              </a:lnTo>
              <a:lnTo>
                <a:pt x="179988" y="386974"/>
              </a:lnTo>
              <a:lnTo>
                <a:pt x="359976" y="386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79C3-CCCD-4CFD-9869-13E44E884C4F}">
      <dsp:nvSpPr>
        <dsp:cNvPr id="0" name=""/>
        <dsp:cNvSpPr/>
      </dsp:nvSpPr>
      <dsp:spPr>
        <a:xfrm>
          <a:off x="2202019" y="276251"/>
          <a:ext cx="359976" cy="386974"/>
        </a:xfrm>
        <a:custGeom>
          <a:avLst/>
          <a:gdLst/>
          <a:ahLst/>
          <a:cxnLst/>
          <a:rect l="0" t="0" r="0" b="0"/>
          <a:pathLst>
            <a:path>
              <a:moveTo>
                <a:pt x="0" y="386974"/>
              </a:moveTo>
              <a:lnTo>
                <a:pt x="179988" y="386974"/>
              </a:lnTo>
              <a:lnTo>
                <a:pt x="179988" y="0"/>
              </a:lnTo>
              <a:lnTo>
                <a:pt x="359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B0ACB-CD28-47A3-A958-D977C283C71B}">
      <dsp:nvSpPr>
        <dsp:cNvPr id="0" name=""/>
        <dsp:cNvSpPr/>
      </dsp:nvSpPr>
      <dsp:spPr>
        <a:xfrm>
          <a:off x="402138" y="38874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Génération de mires</a:t>
          </a:r>
        </a:p>
      </dsp:txBody>
      <dsp:txXfrm>
        <a:off x="402138" y="388744"/>
        <a:ext cx="1799881" cy="548963"/>
      </dsp:txXfrm>
    </dsp:sp>
    <dsp:sp modelId="{7D8D87D0-8B8A-4543-A234-51930A424D8A}">
      <dsp:nvSpPr>
        <dsp:cNvPr id="0" name=""/>
        <dsp:cNvSpPr/>
      </dsp:nvSpPr>
      <dsp:spPr>
        <a:xfrm>
          <a:off x="2561996" y="1769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Simulations</a:t>
          </a:r>
        </a:p>
      </dsp:txBody>
      <dsp:txXfrm>
        <a:off x="2561996" y="1769"/>
        <a:ext cx="1799881" cy="548963"/>
      </dsp:txXfrm>
    </dsp:sp>
    <dsp:sp modelId="{C589EB9A-5C54-4F26-8B56-ABE700915CD1}">
      <dsp:nvSpPr>
        <dsp:cNvPr id="0" name=""/>
        <dsp:cNvSpPr/>
      </dsp:nvSpPr>
      <dsp:spPr>
        <a:xfrm>
          <a:off x="2561996" y="77571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Fabrication</a:t>
          </a:r>
        </a:p>
      </dsp:txBody>
      <dsp:txXfrm>
        <a:off x="2561996" y="775718"/>
        <a:ext cx="1799881" cy="548963"/>
      </dsp:txXfrm>
    </dsp:sp>
    <dsp:sp modelId="{38DC939B-B7C6-4577-8DDE-3B023F7232D1}">
      <dsp:nvSpPr>
        <dsp:cNvPr id="0" name=""/>
        <dsp:cNvSpPr/>
      </dsp:nvSpPr>
      <dsp:spPr>
        <a:xfrm>
          <a:off x="402138" y="1162693"/>
          <a:ext cx="1799881" cy="548963"/>
        </a:xfrm>
        <a:prstGeom prst="rect">
          <a:avLst/>
        </a:prstGeom>
        <a:solidFill>
          <a:srgbClr val="005393"/>
        </a:solidFill>
        <a:ln w="285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/>
            <a:t>Tests unitaires</a:t>
          </a:r>
          <a:endParaRPr lang="fr-FR" sz="1800" kern="1200" noProof="0" dirty="0"/>
        </a:p>
      </dsp:txBody>
      <dsp:txXfrm>
        <a:off x="402138" y="1162693"/>
        <a:ext cx="1799881" cy="548963"/>
      </dsp:txXfrm>
    </dsp:sp>
    <dsp:sp modelId="{5E10DA8B-1129-40E7-B260-C30D711DFF16}">
      <dsp:nvSpPr>
        <dsp:cNvPr id="0" name=""/>
        <dsp:cNvSpPr/>
      </dsp:nvSpPr>
      <dsp:spPr>
        <a:xfrm>
          <a:off x="402138" y="1936642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Mesure de pose</a:t>
          </a:r>
        </a:p>
      </dsp:txBody>
      <dsp:txXfrm>
        <a:off x="402138" y="1936642"/>
        <a:ext cx="1799881" cy="548963"/>
      </dsp:txXfrm>
    </dsp:sp>
    <dsp:sp modelId="{74A25DA7-50B6-499F-94AB-C7F7319B5C11}">
      <dsp:nvSpPr>
        <dsp:cNvPr id="0" name=""/>
        <dsp:cNvSpPr/>
      </dsp:nvSpPr>
      <dsp:spPr>
        <a:xfrm>
          <a:off x="2561996" y="1549668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2D</a:t>
          </a:r>
        </a:p>
      </dsp:txBody>
      <dsp:txXfrm>
        <a:off x="2561996" y="1549668"/>
        <a:ext cx="1799881" cy="548963"/>
      </dsp:txXfrm>
    </dsp:sp>
    <dsp:sp modelId="{178AF770-4928-4944-A098-93276FEC3E1E}">
      <dsp:nvSpPr>
        <dsp:cNvPr id="0" name=""/>
        <dsp:cNvSpPr/>
      </dsp:nvSpPr>
      <dsp:spPr>
        <a:xfrm>
          <a:off x="2561996" y="2323617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3D</a:t>
          </a:r>
        </a:p>
      </dsp:txBody>
      <dsp:txXfrm>
        <a:off x="2561996" y="2323617"/>
        <a:ext cx="1799881" cy="548963"/>
      </dsp:txXfrm>
    </dsp:sp>
    <dsp:sp modelId="{1F8354B1-24B0-43CD-983D-190604BF34B9}">
      <dsp:nvSpPr>
        <dsp:cNvPr id="0" name=""/>
        <dsp:cNvSpPr/>
      </dsp:nvSpPr>
      <dsp:spPr>
        <a:xfrm>
          <a:off x="402138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/>
            <a:t>Multi langages</a:t>
          </a:r>
        </a:p>
      </dsp:txBody>
      <dsp:txXfrm>
        <a:off x="402138" y="3871515"/>
        <a:ext cx="1799881" cy="548963"/>
      </dsp:txXfrm>
    </dsp:sp>
    <dsp:sp modelId="{BA1D1C5E-7162-4145-B1D8-9F244229B6F8}">
      <dsp:nvSpPr>
        <dsp:cNvPr id="0" name=""/>
        <dsp:cNvSpPr/>
      </dsp:nvSpPr>
      <dsp:spPr>
        <a:xfrm>
          <a:off x="2561996" y="3097566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C++</a:t>
          </a:r>
        </a:p>
      </dsp:txBody>
      <dsp:txXfrm>
        <a:off x="2561996" y="3097566"/>
        <a:ext cx="1799881" cy="548963"/>
      </dsp:txXfrm>
    </dsp:sp>
    <dsp:sp modelId="{2C9C7ABD-1E68-43D9-829F-FDF15410B33E}">
      <dsp:nvSpPr>
        <dsp:cNvPr id="0" name=""/>
        <dsp:cNvSpPr/>
      </dsp:nvSpPr>
      <dsp:spPr>
        <a:xfrm>
          <a:off x="2561996" y="3871515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Python</a:t>
          </a:r>
        </a:p>
      </dsp:txBody>
      <dsp:txXfrm>
        <a:off x="2561996" y="3871515"/>
        <a:ext cx="1799881" cy="548963"/>
      </dsp:txXfrm>
    </dsp:sp>
    <dsp:sp modelId="{6B4D070F-705A-4369-99A9-A56D6BFD8DBA}">
      <dsp:nvSpPr>
        <dsp:cNvPr id="0" name=""/>
        <dsp:cNvSpPr/>
      </dsp:nvSpPr>
      <dsp:spPr>
        <a:xfrm>
          <a:off x="2561996" y="4645464"/>
          <a:ext cx="1799881" cy="548963"/>
        </a:xfrm>
        <a:prstGeom prst="rect">
          <a:avLst/>
        </a:prstGeom>
        <a:solidFill>
          <a:srgbClr val="005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/>
            <a:t>Matlab</a:t>
          </a:r>
        </a:p>
      </dsp:txBody>
      <dsp:txXfrm>
        <a:off x="2561996" y="4645464"/>
        <a:ext cx="1799881" cy="5489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42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3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24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3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1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093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30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13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24/09/2021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="" xmlns:a16="http://schemas.microsoft.com/office/drawing/2014/main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="" xmlns:a16="http://schemas.microsoft.com/office/drawing/2014/main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="" xmlns:a16="http://schemas.microsoft.com/office/drawing/2014/main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="" xmlns:a16="http://schemas.microsoft.com/office/drawing/2014/main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="" xmlns:a16="http://schemas.microsoft.com/office/drawing/2014/main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="" xmlns:a16="http://schemas.microsoft.com/office/drawing/2014/main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="" xmlns:a16="http://schemas.microsoft.com/office/drawing/2014/main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24/09/2021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24/09/2021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24/09/2021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24/09/2021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24/09/2021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sinewave_1D_unwrapped_phase.mp4" TargetMode="External"/><Relationship Id="rId13" Type="http://schemas.openxmlformats.org/officeDocument/2006/relationships/image" Target="../media/image41.png"/><Relationship Id="rId3" Type="http://schemas.microsoft.com/office/2007/relationships/media" Target="file:///D:\webDev\PhD_defense\videos\part_2_methods\signal_1D_fixed_window_FT.mp4" TargetMode="External"/><Relationship Id="rId7" Type="http://schemas.microsoft.com/office/2007/relationships/media" Target="file:///D:\webDev\PhD_defense\videos\part_2_methods\sinewave_1D_unwrapped_phase.mp4" TargetMode="External"/><Relationship Id="rId12" Type="http://schemas.openxmlformats.org/officeDocument/2006/relationships/image" Target="../media/image40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sinewave_1D_fixed_window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sinewave_1D_fixed_window.mp4" TargetMode="External"/><Relationship Id="rId6" Type="http://schemas.openxmlformats.org/officeDocument/2006/relationships/video" Target="file:///D:\webDev\PhD_defense\videos\part_2_methods\sinewave_1D_wrapped_phase.mp4" TargetMode="External"/><Relationship Id="rId11" Type="http://schemas.openxmlformats.org/officeDocument/2006/relationships/image" Target="../media/image10.jpeg"/><Relationship Id="rId5" Type="http://schemas.microsoft.com/office/2007/relationships/media" Target="file:///D:\webDev\PhD_defense\videos\part_2_methods\sinewave_1D_wrapped_phase.mp4" TargetMode="External"/><Relationship Id="rId15" Type="http://schemas.openxmlformats.org/officeDocument/2006/relationships/image" Target="../media/image43.png"/><Relationship Id="rId10" Type="http://schemas.openxmlformats.org/officeDocument/2006/relationships/notesSlide" Target="../notesSlides/notesSlide10.xml"/><Relationship Id="rId4" Type="http://schemas.openxmlformats.org/officeDocument/2006/relationships/video" Target="file:///D:\webDev\PhD_defense\videos\part_2_methods\signal_1D_fixed_window_FT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3" Type="http://schemas.openxmlformats.org/officeDocument/2006/relationships/image" Target="../media/image10.jpeg"/><Relationship Id="rId33" Type="http://schemas.openxmlformats.org/officeDocument/2006/relationships/image" Target="file:///D:\webDev\PhD_defense\figures\part_2_methods\pattern_2D_export\wrappedPhaseDir2.png" TargetMode="External"/><Relationship Id="rId2" Type="http://schemas.openxmlformats.org/officeDocument/2006/relationships/notesSlide" Target="../notesSlides/notesSlide11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32" Type="http://schemas.openxmlformats.org/officeDocument/2006/relationships/image" Target="file:///D:\webDev\PhD_defense\figures\part_2_methods\pattern_2D_export\wrappedPhaseDir1.png" TargetMode="External"/><Relationship Id="rId28" Type="http://schemas.openxmlformats.org/officeDocument/2006/relationships/image" Target="../media/image430.png"/><Relationship Id="rId31" Type="http://schemas.openxmlformats.org/officeDocument/2006/relationships/image" Target="file:///D:\webDev\PhD_defense\figures\part_2_methods\pattern_2D_export\unwrappedPhaseDir2.png" TargetMode="External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pattern_2D_export\unwrappedPhaseDir1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7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1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file:///D:\webDev\PhD_defense\figures\part_2_methods\(FIG5)projection_ambiguity_perspective.png" TargetMode="Externa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file:///G:\Utilisateurs\antoine.andre\Documents\webDev\PhD_defense\figures\part_2_methods\explicationCodage(FIG1)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file:///G:\Utilisateurs\antoine.andre\Documents\webDev\PhD_defense\figures\part_2_methods\decodageSequenceThumbnail(FIG4).png" TargetMode="External"/><Relationship Id="rId15" Type="http://schemas.openxmlformats.org/officeDocument/2006/relationships/image" Target="../media/image73.png"/><Relationship Id="rId10" Type="http://schemas.microsoft.com/office/2007/relationships/diagramDrawing" Target="../diagrams/drawing6.xml"/><Relationship Id="rId4" Type="http://schemas.openxmlformats.org/officeDocument/2006/relationships/image" Target="file:///G:\Utilisateurs\antoine.andre\Documents\webDev\PhD_defense\figures\part_2_methods\backgroundForegroundRGB(FIG3).png" TargetMode="External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file:///G:\Utilisateurs\antoine.andre\Documents\webDev\PhD_defense\figures\part_3_performances\resolutionBasseLumiere(FIG7)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setup_micro_pattern_lighting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7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58.png"/><Relationship Id="rId11" Type="http://schemas.openxmlformats.org/officeDocument/2006/relationships/image" Target="file:///G:\Utilisateurs\antoine.andre\Documents\webDev\PhD_defense\figures\part_3_performances\(FIG10a)resolution_off_axis_microscope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file:///G:\Utilisateurs\antoine.andre\Documents\webDev\PhD_defense\figures\part_3_performances\(FIG13b)comparison_6Dof_angles.png" TargetMode="External"/><Relationship Id="rId4" Type="http://schemas.openxmlformats.org/officeDocument/2006/relationships/notesSlide" Target="../notesSlides/notesSlide20.xml"/><Relationship Id="rId9" Type="http://schemas.openxmlformats.org/officeDocument/2006/relationships/image" Target="file:///G:\Utilisateurs\antoine.andre\Documents\webDev\PhD_defense\figures\part_3_performances\(FIG13a)comparison_6Dof_translations.p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file:///D:\webDev\PhD_defense\figures\part_3_performances\resolutionBasseLumiere(FIG7).png" TargetMode="External"/><Relationship Id="rId5" Type="http://schemas.openxmlformats.org/officeDocument/2006/relationships/diagramLayout" Target="../diagrams/layout7.xml"/><Relationship Id="rId10" Type="http://schemas.openxmlformats.org/officeDocument/2006/relationships/image" Target="file:///D:\webDev\PhD_defense\figures\part_3_performances\occlusionPercentageComparison(FIG10).png" TargetMode="External"/><Relationship Id="rId4" Type="http://schemas.openxmlformats.org/officeDocument/2006/relationships/diagramData" Target="../diagrams/data9.xml"/><Relationship Id="rId9" Type="http://schemas.openxmlformats.org/officeDocument/2006/relationships/image" Target="file:///D:\webDev\PhD_defense\figures\part_3_performances\courbeDefocus(FIG8)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10.xml"/><Relationship Id="rId10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74.png"/><Relationship Id="rId9" Type="http://schemas.microsoft.com/office/2007/relationships/diagramDrawing" Target="../diagrams/drawing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emto-st.fr/vernier/en" TargetMode="Externa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12" Type="http://schemas.microsoft.com/office/2007/relationships/diagramDrawing" Target="../diagrams/drawing9.xml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77.png"/><Relationship Id="rId11" Type="http://schemas.openxmlformats.org/officeDocument/2006/relationships/diagramColors" Target="../diagrams/colors9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9.xml"/><Relationship Id="rId4" Type="http://schemas.openxmlformats.org/officeDocument/2006/relationships/notesSlide" Target="../notesSlides/notesSlide25.xml"/><Relationship Id="rId9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4_applications\setup_expe_triskele.png" TargetMode="Externa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video" Target="file:///D:\webDev\PhD_defense\videos\part_4_applications\robot_oscar_icra.mp4" TargetMode="External"/><Relationship Id="rId16" Type="http://schemas.openxmlformats.org/officeDocument/2006/relationships/diagramColors" Target="../diagrams/colors11.xml"/><Relationship Id="rId1" Type="http://schemas.microsoft.com/office/2007/relationships/media" Target="file:///D: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0.jpeg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notesSlide" Target="../notesSlides/notesSlide26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2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.mp4" TargetMode="External"/><Relationship Id="rId1" Type="http://schemas.microsoft.com/office/2007/relationships/media" Target="file:///D:\webDev\PhD_defense\videos\part_4_applications\single_fiber_compression_test.mp4" TargetMode="Externa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80.png"/><Relationship Id="rId5" Type="http://schemas.openxmlformats.org/officeDocument/2006/relationships/diagramData" Target="../diagrams/data14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7.xml"/><Relationship Id="rId9" Type="http://schemas.microsoft.com/office/2007/relationships/diagramDrawing" Target="../diagrams/drawing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13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81.png"/><Relationship Id="rId11" Type="http://schemas.openxmlformats.org/officeDocument/2006/relationships/diagramColors" Target="../diagrams/colors13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3.xml"/><Relationship Id="rId4" Type="http://schemas.openxmlformats.org/officeDocument/2006/relationships/notesSlide" Target="../notesSlides/notesSlide28.xml"/><Relationship Id="rId9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file:///G:\Utilisateurs\antoine.andre\Documents\webDev\PhD_defense\figures\part_1_intro\Image-fluidic-chip-being-assembled2.png" TargetMode="Externa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file:///G:\Utilisateurs\antoine.andre\Documents\webDev\PhD_defense\figures\part_1_intro\fibreJason.png" TargetMode="External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file:///G:\Utilisateurs\antoine.andre\Documents\webDev\PhD_defense\figures\part_1_intro\6DOF_parallel_soft_robot.png" TargetMode="Externa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diagramData" Target="../diagrams/data18.xml"/><Relationship Id="rId18" Type="http://schemas.openxmlformats.org/officeDocument/2006/relationships/diagramData" Target="../diagrams/data19.xml"/><Relationship Id="rId26" Type="http://schemas.openxmlformats.org/officeDocument/2006/relationships/diagramColors" Target="../diagrams/colors17.xml"/><Relationship Id="rId3" Type="http://schemas.openxmlformats.org/officeDocument/2006/relationships/image" Target="../media/image10.jpeg"/><Relationship Id="rId21" Type="http://schemas.openxmlformats.org/officeDocument/2006/relationships/diagramColors" Target="../diagrams/colors16.xml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4.xml"/><Relationship Id="rId17" Type="http://schemas.microsoft.com/office/2007/relationships/diagramDrawing" Target="../diagrams/drawing15.xml"/><Relationship Id="rId25" Type="http://schemas.openxmlformats.org/officeDocument/2006/relationships/diagramQuickStyle" Target="../diagrams/quickStyle17.xml"/><Relationship Id="rId2" Type="http://schemas.openxmlformats.org/officeDocument/2006/relationships/notesSlide" Target="../notesSlides/notesSlide30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4.xml"/><Relationship Id="rId24" Type="http://schemas.openxmlformats.org/officeDocument/2006/relationships/diagramLayout" Target="../diagrams/layout17.xml"/><Relationship Id="rId5" Type="http://schemas.openxmlformats.org/officeDocument/2006/relationships/diagramLayout" Target="../diagrams/layout14.xml"/><Relationship Id="rId15" Type="http://schemas.openxmlformats.org/officeDocument/2006/relationships/diagramQuickStyle" Target="../diagrams/quickStyle15.xml"/><Relationship Id="rId23" Type="http://schemas.openxmlformats.org/officeDocument/2006/relationships/diagramData" Target="../diagrams/data20.xml"/><Relationship Id="rId28" Type="http://schemas.openxmlformats.org/officeDocument/2006/relationships/image" Target="../media/image860.png"/><Relationship Id="rId10" Type="http://schemas.openxmlformats.org/officeDocument/2006/relationships/diagramLayout" Target="../diagrams/layout14.xml"/><Relationship Id="rId19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Relationship Id="rId27" Type="http://schemas.microsoft.com/office/2007/relationships/diagramDrawing" Target="../diagrams/drawing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(FIG5)projection_ambiguity_perspective.png" TargetMode="External"/><Relationship Id="rId9" Type="http://schemas.openxmlformats.org/officeDocument/2006/relationships/image" Target="../media/image8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icosphere_megarena_3.pn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5_conclusion\theta_x_rotation_analysis_long.mp4" TargetMode="External"/><Relationship Id="rId1" Type="http://schemas.microsoft.com/office/2007/relationships/media" Target="file:///D:\webDev\PhD_defense\videos\part_5_conclusion\theta_x_rotation_analysis_long.mp4" TargetMode="External"/><Relationship Id="rId6" Type="http://schemas.openxmlformats.org/officeDocument/2006/relationships/image" Target="../media/image8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7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20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9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3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8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jp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34137" y="2545669"/>
            <a:ext cx="11523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de pose micro-échelle par vision à l’aide de mires périodiques codées : applications à la microrobotique</a:t>
            </a:r>
          </a:p>
          <a:p>
            <a:pPr algn="ctr"/>
            <a:endParaRPr lang="fr-FR" sz="2800" b="1" dirty="0" smtClean="0">
              <a:solidFill>
                <a:srgbClr val="62BFE6"/>
              </a:solidFill>
            </a:endParaRPr>
          </a:p>
          <a:p>
            <a:pPr algn="ctr"/>
            <a:r>
              <a:rPr lang="fr-FR" sz="2800" b="1" dirty="0" smtClean="0">
                <a:solidFill>
                  <a:srgbClr val="62BFE6"/>
                </a:solidFill>
              </a:rPr>
              <a:t>Antoine </a:t>
            </a:r>
            <a:r>
              <a:rPr lang="fr-FR" sz="2800" b="1" dirty="0">
                <a:solidFill>
                  <a:srgbClr val="62BFE6"/>
                </a:solidFill>
              </a:rPr>
              <a:t>ANDRÉ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63680" y="5253709"/>
            <a:ext cx="1185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CC949"/>
                </a:solidFill>
              </a:rPr>
              <a:t>Séminaire MIS</a:t>
            </a:r>
          </a:p>
          <a:p>
            <a:pPr algn="ctr"/>
            <a:r>
              <a:rPr lang="fr-FR" sz="2400" b="1" dirty="0">
                <a:solidFill>
                  <a:srgbClr val="ACC949"/>
                </a:solidFill>
              </a:rPr>
              <a:t>23 septembre 2021</a:t>
            </a:r>
            <a:endParaRPr lang="fr-FR" sz="2000" b="1" dirty="0">
              <a:solidFill>
                <a:srgbClr val="00539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="" xmlns:a16="http://schemas.microsoft.com/office/drawing/2014/main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signal_1D_expan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099" y="2583698"/>
            <a:ext cx="692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Enlever</a:t>
            </a:r>
            <a:r>
              <a:rPr lang="en-US" dirty="0" smtClean="0"/>
              <a:t> grille</a:t>
            </a:r>
          </a:p>
          <a:p>
            <a:r>
              <a:rPr lang="en-US" dirty="0" err="1" smtClean="0"/>
              <a:t>Enlever</a:t>
            </a:r>
            <a:r>
              <a:rPr lang="en-US" dirty="0" smtClean="0"/>
              <a:t> trait rouge de la </a:t>
            </a:r>
            <a:r>
              <a:rPr lang="en-US" dirty="0" err="1" smtClean="0"/>
              <a:t>période</a:t>
            </a:r>
            <a:r>
              <a:rPr lang="en-US" dirty="0" smtClean="0"/>
              <a:t>, </a:t>
            </a:r>
            <a:r>
              <a:rPr lang="en-US" dirty="0" err="1" smtClean="0"/>
              <a:t>cotation</a:t>
            </a:r>
            <a:r>
              <a:rPr lang="en-US" dirty="0" smtClean="0"/>
              <a:t> </a:t>
            </a:r>
            <a:r>
              <a:rPr lang="en-US" dirty="0" err="1" smtClean="0"/>
              <a:t>horiztontale</a:t>
            </a:r>
            <a:r>
              <a:rPr lang="en-US" dirty="0" smtClean="0"/>
              <a:t> phase et </a:t>
            </a:r>
            <a:r>
              <a:rPr lang="en-US" dirty="0" err="1" smtClean="0"/>
              <a:t>période</a:t>
            </a:r>
            <a:endParaRPr lang="fr-FR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19498" y="6212792"/>
            <a:ext cx="564023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02123" y="4025069"/>
            <a:ext cx="32474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83521" y="5870961"/>
            <a:ext cx="0" cy="5982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9498" y="5930781"/>
            <a:ext cx="0" cy="4956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02123" y="3640508"/>
            <a:ext cx="0" cy="312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306513" y="4982197"/>
            <a:ext cx="0" cy="80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8740924" y="4392538"/>
            <a:ext cx="1495514" cy="1162227"/>
          </a:xfrm>
          <a:prstGeom prst="arc">
            <a:avLst>
              <a:gd name="adj1" fmla="val 11454667"/>
              <a:gd name="adj2" fmla="val 17415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Connector 18"/>
          <p:cNvCxnSpPr/>
          <p:nvPr/>
        </p:nvCxnSpPr>
        <p:spPr>
          <a:xfrm>
            <a:off x="3020938" y="4662294"/>
            <a:ext cx="162370" cy="273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3936" y="4700187"/>
            <a:ext cx="290557" cy="2355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5099" y="5110385"/>
            <a:ext cx="58909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mires périodiques </a:t>
            </a:r>
            <a:r>
              <a:rPr lang="fr-FR" sz="2800" b="1" dirty="0" smtClean="0">
                <a:solidFill>
                  <a:srgbClr val="005393"/>
                </a:solidFill>
              </a:rPr>
              <a:t>1D en continu</a:t>
            </a:r>
            <a:endParaRPr lang="fr-FR" sz="2800" b="1" dirty="0">
              <a:solidFill>
                <a:srgbClr val="005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</a:t>
            </a:r>
            <a:r>
              <a:rPr lang="fr-FR" sz="2800" b="1" dirty="0" smtClean="0">
                <a:solidFill>
                  <a:srgbClr val="005393"/>
                </a:solidFill>
              </a:rPr>
              <a:t>signaux périodiques 1D </a:t>
            </a:r>
            <a:r>
              <a:rPr lang="fr-FR" sz="2800" b="1" dirty="0" err="1" smtClean="0">
                <a:solidFill>
                  <a:srgbClr val="005393"/>
                </a:solidFill>
              </a:rPr>
              <a:t>échantillonées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209643" cy="275313"/>
            <a:chOff x="3020961" y="5784354"/>
            <a:chExt cx="209643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Hexagone 113">
              <a:extLst>
                <a:ext uri="{FF2B5EF4-FFF2-40B4-BE49-F238E27FC236}">
                  <a16:creationId xmlns="" xmlns:a16="http://schemas.microsoft.com/office/drawing/2014/main" id="{B75C1DED-425B-429C-82FE-8CFFA5DA98C6}"/>
                </a:ext>
              </a:extLst>
            </p:cNvPr>
            <p:cNvSpPr/>
            <p:nvPr/>
          </p:nvSpPr>
          <p:spPr>
            <a:xfrm rot="16200000">
              <a:off x="3158623" y="585116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inewave_1D_fixed_window">
            <a:hlinkClick r:id="" action="ppaction://media"/>
            <a:extLst>
              <a:ext uri="{FF2B5EF4-FFF2-40B4-BE49-F238E27FC236}">
                <a16:creationId xmlns="" xmlns:a16="http://schemas.microsoft.com/office/drawing/2014/main" id="{CF55E0AA-AB5F-4CC6-A554-47FCDDDBD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720000" y="720000"/>
            <a:ext cx="7200000" cy="1350000"/>
          </a:xfrm>
          <a:prstGeom prst="rect">
            <a:avLst/>
          </a:prstGeom>
        </p:spPr>
      </p:pic>
      <p:pic>
        <p:nvPicPr>
          <p:cNvPr id="3" name="signal_1D_fixed_window_FT">
            <a:hlinkClick r:id="" action="ppaction://media"/>
            <a:extLst>
              <a:ext uri="{FF2B5EF4-FFF2-40B4-BE49-F238E27FC236}">
                <a16:creationId xmlns="" xmlns:a16="http://schemas.microsoft.com/office/drawing/2014/main" id="{463728C8-DA09-4BD7-A35F-C35D740B3C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20000" y="2160000"/>
            <a:ext cx="7200000" cy="1350000"/>
          </a:xfrm>
          <a:prstGeom prst="rect">
            <a:avLst/>
          </a:prstGeom>
        </p:spPr>
      </p:pic>
      <p:pic>
        <p:nvPicPr>
          <p:cNvPr id="4" name="sinewave_1D_wrapped_phase">
            <a:hlinkClick r:id="" action="ppaction://media"/>
            <a:extLst>
              <a:ext uri="{FF2B5EF4-FFF2-40B4-BE49-F238E27FC236}">
                <a16:creationId xmlns="" xmlns:a16="http://schemas.microsoft.com/office/drawing/2014/main" id="{CB920D01-347C-48BC-8FB9-204B64E7D8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720000" y="3600000"/>
            <a:ext cx="7200000" cy="1350000"/>
          </a:xfrm>
          <a:prstGeom prst="rect">
            <a:avLst/>
          </a:prstGeom>
        </p:spPr>
      </p:pic>
      <p:pic>
        <p:nvPicPr>
          <p:cNvPr id="13" name="sinewave_1D_unwrapped_phase">
            <a:hlinkClick r:id="" action="ppaction://media"/>
            <a:extLst>
              <a:ext uri="{FF2B5EF4-FFF2-40B4-BE49-F238E27FC236}">
                <a16:creationId xmlns="" xmlns:a16="http://schemas.microsoft.com/office/drawing/2014/main" id="{E2C01398-0BB3-491E-8D43-7CCFAC5A2A5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720000" y="5040000"/>
            <a:ext cx="7200000" cy="1350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58933" y="871041"/>
            <a:ext cx="4271582" cy="1729392"/>
            <a:chOff x="5858933" y="871041"/>
            <a:chExt cx="4271582" cy="1729392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A01D6837-2FD7-4AC5-80C5-EF0336F42521}"/>
                </a:ext>
              </a:extLst>
            </p:cNvPr>
            <p:cNvSpPr txBox="1"/>
            <p:nvPr/>
          </p:nvSpPr>
          <p:spPr>
            <a:xfrm>
              <a:off x="771716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="" xmlns:a16="http://schemas.microsoft.com/office/drawing/2014/main" id="{055064CB-80BB-4223-9BDC-F1C11A1910C3}"/>
                </a:ext>
              </a:extLst>
            </p:cNvPr>
            <p:cNvSpPr/>
            <p:nvPr/>
          </p:nvSpPr>
          <p:spPr>
            <a:xfrm>
              <a:off x="689298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9E94947-3F7F-4E0F-A87C-53308055AD9F}"/>
                </a:ext>
              </a:extLst>
            </p:cNvPr>
            <p:cNvSpPr/>
            <p:nvPr/>
          </p:nvSpPr>
          <p:spPr>
            <a:xfrm>
              <a:off x="585893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="" xmlns:a16="http://schemas.microsoft.com/office/drawing/2014/main" id="{515F4085-B76B-46BC-AC0B-24164827CE08}"/>
                </a:ext>
              </a:extLst>
            </p:cNvPr>
            <p:cNvSpPr txBox="1"/>
            <p:nvPr/>
          </p:nvSpPr>
          <p:spPr>
            <a:xfrm>
              <a:off x="5860190" y="121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54299" y="2311041"/>
            <a:ext cx="4430625" cy="1054392"/>
            <a:chOff x="5854299" y="2311041"/>
            <a:chExt cx="4430625" cy="1054392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36DCB3BD-E19D-4529-AFD8-22B6A4CB815E}"/>
                </a:ext>
              </a:extLst>
            </p:cNvPr>
            <p:cNvSpPr/>
            <p:nvPr/>
          </p:nvSpPr>
          <p:spPr>
            <a:xfrm>
              <a:off x="585429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="" xmlns:a16="http://schemas.microsoft.com/office/drawing/2014/main" id="{B0B182D8-70BC-4F9D-AC3E-3ED98F97A79A}"/>
                </a:ext>
              </a:extLst>
            </p:cNvPr>
            <p:cNvSpPr txBox="1"/>
            <p:nvPr/>
          </p:nvSpPr>
          <p:spPr>
            <a:xfrm>
              <a:off x="5938336" y="2650334"/>
              <a:ext cx="66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/>
                <a:t>Freq</a:t>
              </a:r>
              <a:r>
                <a:rPr lang="fr-FR" b="1" dirty="0"/>
                <a:t>.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="" xmlns:a16="http://schemas.microsoft.com/office/drawing/2014/main" id="{6F3A17B8-6EDD-4585-B4CA-A39CD648BFAF}"/>
                </a:ext>
              </a:extLst>
            </p:cNvPr>
            <p:cNvSpPr txBox="1"/>
            <p:nvPr/>
          </p:nvSpPr>
          <p:spPr>
            <a:xfrm>
              <a:off x="6775822" y="2539256"/>
              <a:ext cx="350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Filtrage gaussien du pic fréquentiel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54299" y="2901904"/>
            <a:ext cx="5162822" cy="1903529"/>
            <a:chOff x="585429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E263423E-A810-46AA-8D21-BD97D1F6A074}"/>
                </a:ext>
              </a:extLst>
            </p:cNvPr>
            <p:cNvSpPr/>
            <p:nvPr/>
          </p:nvSpPr>
          <p:spPr>
            <a:xfrm>
              <a:off x="585429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831DF74D-D141-42A1-9D4B-3D5B95C3B960}"/>
                </a:ext>
              </a:extLst>
            </p:cNvPr>
            <p:cNvSpPr txBox="1"/>
            <p:nvPr/>
          </p:nvSpPr>
          <p:spPr>
            <a:xfrm>
              <a:off x="771716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="" xmlns:a16="http://schemas.microsoft.com/office/drawing/2014/main" id="{76668169-5DAF-46FD-BF28-16EBBC557958}"/>
                </a:ext>
              </a:extLst>
            </p:cNvPr>
            <p:cNvSpPr/>
            <p:nvPr/>
          </p:nvSpPr>
          <p:spPr>
            <a:xfrm>
              <a:off x="689298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="" xmlns:a16="http://schemas.microsoft.com/office/drawing/2014/main" id="{AD797130-2DE6-41E3-9D50-A86C78A7C857}"/>
                </a:ext>
              </a:extLst>
            </p:cNvPr>
            <p:cNvSpPr txBox="1"/>
            <p:nvPr/>
          </p:nvSpPr>
          <p:spPr>
            <a:xfrm>
              <a:off x="5855556" y="4090334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="" xmlns:a16="http://schemas.microsoft.com/office/drawing/2014/main" id="{C03F4481-6793-41C4-BF58-D8B6617E4C0E}"/>
                </a:ext>
              </a:extLst>
            </p:cNvPr>
            <p:cNvSpPr txBox="1"/>
            <p:nvPr/>
          </p:nvSpPr>
          <p:spPr>
            <a:xfrm>
              <a:off x="677749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54299" y="4559508"/>
            <a:ext cx="4161377" cy="1757886"/>
            <a:chOff x="585429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="" xmlns:a16="http://schemas.microsoft.com/office/drawing/2014/main" id="{76074D33-98FC-4899-82A3-2B561DFD5E4B}"/>
                </a:ext>
              </a:extLst>
            </p:cNvPr>
            <p:cNvSpPr txBox="1"/>
            <p:nvPr/>
          </p:nvSpPr>
          <p:spPr>
            <a:xfrm>
              <a:off x="771716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="" xmlns:a16="http://schemas.microsoft.com/office/drawing/2014/main" id="{615F5D52-F778-4A3B-9926-3E596BF5D11B}"/>
                </a:ext>
              </a:extLst>
            </p:cNvPr>
            <p:cNvSpPr/>
            <p:nvPr/>
          </p:nvSpPr>
          <p:spPr>
            <a:xfrm>
              <a:off x="689298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F62665EE-EDCA-4DA3-B416-CDD3E9110522}"/>
                </a:ext>
              </a:extLst>
            </p:cNvPr>
            <p:cNvSpPr/>
            <p:nvPr/>
          </p:nvSpPr>
          <p:spPr>
            <a:xfrm>
              <a:off x="585429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="" xmlns:a16="http://schemas.microsoft.com/office/drawing/2014/main" id="{750A8557-49B7-4A22-8D8F-FCBB295CDEDA}"/>
                </a:ext>
              </a:extLst>
            </p:cNvPr>
            <p:cNvSpPr txBox="1"/>
            <p:nvPr/>
          </p:nvSpPr>
          <p:spPr>
            <a:xfrm>
              <a:off x="5855556" y="5545379"/>
              <a:ext cx="83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Spatial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="" xmlns:a16="http://schemas.microsoft.com/office/drawing/2014/main" id="{25850492-B271-4B70-AC3B-F8A31F965AEB}"/>
                </a:ext>
              </a:extLst>
            </p:cNvPr>
            <p:cNvSpPr txBox="1"/>
            <p:nvPr/>
          </p:nvSpPr>
          <p:spPr>
            <a:xfrm>
              <a:off x="677749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="" xmlns:a16="http://schemas.microsoft.com/office/drawing/2014/main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="" xmlns:a16="http://schemas.microsoft.com/office/drawing/2014/main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80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44246" y="2357991"/>
            <a:ext cx="350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Filtre gaussien en rouge à rajouter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7862" y="847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255</a:t>
            </a:r>
            <a:endParaRPr lang="fr-FR" dirty="0"/>
          </a:p>
        </p:txBody>
      </p:sp>
      <p:sp>
        <p:nvSpPr>
          <p:cNvPr id="23" name="Rounded Rectangle 22"/>
          <p:cNvSpPr/>
          <p:nvPr/>
        </p:nvSpPr>
        <p:spPr>
          <a:xfrm>
            <a:off x="-79131" y="1318846"/>
            <a:ext cx="191054" cy="184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14500" y="2908588"/>
            <a:ext cx="334108" cy="456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608992" y="3019666"/>
            <a:ext cx="438418" cy="256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24720" y="2946043"/>
            <a:ext cx="336497" cy="3889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824720" y="3086570"/>
            <a:ext cx="357640" cy="189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236364" y="1812212"/>
            <a:ext cx="560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Période</a:t>
            </a:r>
            <a:r>
              <a:rPr lang="en-US" dirty="0" smtClean="0">
                <a:solidFill>
                  <a:srgbClr val="FF0000"/>
                </a:solidFill>
              </a:rPr>
              <a:t> un plus </a:t>
            </a:r>
            <a:r>
              <a:rPr lang="en-US" dirty="0" err="1" smtClean="0">
                <a:solidFill>
                  <a:srgbClr val="FF0000"/>
                </a:solidFill>
              </a:rPr>
              <a:t>grande</a:t>
            </a:r>
            <a:r>
              <a:rPr lang="en-US" dirty="0" smtClean="0">
                <a:solidFill>
                  <a:srgbClr val="FF0000"/>
                </a:solidFill>
              </a:rPr>
              <a:t> pour </a:t>
            </a:r>
            <a:r>
              <a:rPr lang="en-US" dirty="0" err="1" smtClean="0">
                <a:solidFill>
                  <a:srgbClr val="FF0000"/>
                </a:solidFill>
              </a:rPr>
              <a:t>mieux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voir</a:t>
            </a:r>
            <a:r>
              <a:rPr lang="en-US" dirty="0" smtClean="0">
                <a:solidFill>
                  <a:srgbClr val="FF0000"/>
                </a:solidFill>
              </a:rPr>
              <a:t> la phase </a:t>
            </a:r>
            <a:r>
              <a:rPr lang="en-US" dirty="0" err="1" smtClean="0">
                <a:solidFill>
                  <a:srgbClr val="FF0000"/>
                </a:solidFill>
              </a:rPr>
              <a:t>enroulée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95459" y="3737413"/>
            <a:ext cx="1207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Phase </a:t>
            </a:r>
            <a:r>
              <a:rPr lang="en-US" dirty="0">
                <a:solidFill>
                  <a:srgbClr val="FF0000"/>
                </a:solidFill>
              </a:rPr>
              <a:t>= pi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-pi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810617" y="4218980"/>
            <a:ext cx="131726" cy="1262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val 91"/>
          <p:cNvSpPr/>
          <p:nvPr/>
        </p:nvSpPr>
        <p:spPr>
          <a:xfrm>
            <a:off x="1740877" y="4648956"/>
            <a:ext cx="131726" cy="1262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val 92"/>
          <p:cNvSpPr/>
          <p:nvPr/>
        </p:nvSpPr>
        <p:spPr>
          <a:xfrm>
            <a:off x="1894064" y="3797152"/>
            <a:ext cx="131726" cy="12624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/>
          <p:cNvSpPr txBox="1"/>
          <p:nvPr/>
        </p:nvSpPr>
        <p:spPr>
          <a:xfrm>
            <a:off x="7532690" y="429378"/>
            <a:ext cx="3320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Changement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référentiel</a:t>
            </a:r>
            <a:r>
              <a:rPr lang="en-US" dirty="0" smtClean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de la phase sur </a:t>
            </a:r>
            <a:r>
              <a:rPr lang="en-US" dirty="0" err="1" smtClean="0">
                <a:solidFill>
                  <a:srgbClr val="FF0000"/>
                </a:solidFill>
              </a:rPr>
              <a:t>chaque</a:t>
            </a:r>
            <a:r>
              <a:rPr lang="en-US" dirty="0" smtClean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9289" y="6165382"/>
            <a:ext cx="518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de phase sur un </a:t>
            </a:r>
            <a:r>
              <a:rPr lang="en-US" dirty="0" err="1" smtClean="0">
                <a:solidFill>
                  <a:srgbClr val="FF0000"/>
                </a:solidFill>
              </a:rPr>
              <a:t>seul</a:t>
            </a:r>
            <a:r>
              <a:rPr lang="en-US" dirty="0" smtClean="0">
                <a:solidFill>
                  <a:srgbClr val="FF0000"/>
                </a:solidFill>
              </a:rPr>
              <a:t> pixel = trop </a:t>
            </a:r>
            <a:r>
              <a:rPr lang="en-US" dirty="0" err="1" smtClean="0">
                <a:solidFill>
                  <a:srgbClr val="FF0000"/>
                </a:solidFill>
              </a:rPr>
              <a:t>bruité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Phase du signal global </a:t>
            </a:r>
            <a:r>
              <a:rPr lang="en-US" dirty="0" err="1" smtClean="0">
                <a:solidFill>
                  <a:srgbClr val="FF0000"/>
                </a:solidFill>
              </a:rPr>
              <a:t>souhaité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58818" y="6525971"/>
            <a:ext cx="4671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Filtrage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gaussien</a:t>
            </a:r>
            <a:r>
              <a:rPr lang="en-US" dirty="0" smtClean="0">
                <a:solidFill>
                  <a:srgbClr val="FF0000"/>
                </a:solidFill>
              </a:rPr>
              <a:t> = filter passer </a:t>
            </a:r>
            <a:r>
              <a:rPr lang="en-US" dirty="0" err="1" smtClean="0">
                <a:solidFill>
                  <a:srgbClr val="FF0000"/>
                </a:solidFill>
              </a:rPr>
              <a:t>bande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Droite</a:t>
            </a:r>
            <a:r>
              <a:rPr lang="en-US" dirty="0" smtClean="0">
                <a:solidFill>
                  <a:srgbClr val="FF0000"/>
                </a:solidFill>
              </a:rPr>
              <a:t> de regression = resolution de la </a:t>
            </a:r>
            <a:r>
              <a:rPr lang="en-US" dirty="0" err="1" smtClean="0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11923" y="4251904"/>
            <a:ext cx="5742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92968" y="3737413"/>
            <a:ext cx="0" cy="1302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23878" y="1786832"/>
            <a:ext cx="5578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92968" y="871041"/>
            <a:ext cx="0" cy="1054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972041" y="5166651"/>
            <a:ext cx="0" cy="1054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</a:t>
            </a:r>
            <a:r>
              <a:rPr lang="fr-FR" sz="2800" b="1" dirty="0" smtClean="0">
                <a:solidFill>
                  <a:srgbClr val="005393"/>
                </a:solidFill>
              </a:rPr>
              <a:t>signaux périodiques </a:t>
            </a:r>
            <a:r>
              <a:rPr lang="fr-FR" sz="2800" b="1" dirty="0">
                <a:solidFill>
                  <a:srgbClr val="005393"/>
                </a:solidFill>
              </a:rPr>
              <a:t>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1080000"/>
                <a:ext cx="3730060" cy="1248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26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de Dirac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="" xmlns:a16="http://schemas.microsoft.com/office/drawing/2014/main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512431" y="4232637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431" y="4232637"/>
                <a:ext cx="2934458" cy="71942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63170" y="951182"/>
            <a:ext cx="8139686" cy="52192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512431" y="4212077"/>
            <a:ext cx="3007426" cy="1660569"/>
            <a:chOff x="8512431" y="4212077"/>
            <a:chExt cx="3007426" cy="1660569"/>
          </a:xfrm>
        </p:grpSpPr>
        <p:sp>
          <p:nvSpPr>
            <p:cNvPr id="3" name="Flèche : bas 2">
              <a:extLst>
                <a:ext uri="{FF2B5EF4-FFF2-40B4-BE49-F238E27FC236}">
                  <a16:creationId xmlns="" xmlns:a16="http://schemas.microsoft.com/office/drawing/2014/main" id="{59FFFEA8-261A-4782-82FA-FE123CE7A96D}"/>
                </a:ext>
              </a:extLst>
            </p:cNvPr>
            <p:cNvSpPr/>
            <p:nvPr/>
          </p:nvSpPr>
          <p:spPr>
            <a:xfrm>
              <a:off x="9727660" y="4212077"/>
              <a:ext cx="576968" cy="1157591"/>
            </a:xfrm>
            <a:prstGeom prst="down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9A75FA9E-BA2E-4B90-AB6F-6928AAF46752}"/>
                </a:ext>
              </a:extLst>
            </p:cNvPr>
            <p:cNvSpPr txBox="1"/>
            <p:nvPr/>
          </p:nvSpPr>
          <p:spPr>
            <a:xfrm>
              <a:off x="8512431" y="5503314"/>
              <a:ext cx="3007426" cy="369332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/>
                <a:t>6 informations indépendantes</a:t>
              </a:r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Rectangle 5"/>
          <p:cNvSpPr/>
          <p:nvPr/>
        </p:nvSpPr>
        <p:spPr>
          <a:xfrm>
            <a:off x="10968621" y="4212077"/>
            <a:ext cx="478268" cy="852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2107973" y="6160590"/>
            <a:ext cx="973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Phi1 phi2 </a:t>
            </a:r>
            <a:r>
              <a:rPr lang="en-US" dirty="0" err="1" smtClean="0"/>
              <a:t>Directement</a:t>
            </a:r>
            <a:r>
              <a:rPr lang="en-US" dirty="0" smtClean="0"/>
              <a:t> </a:t>
            </a:r>
            <a:r>
              <a:rPr lang="en-US" dirty="0" err="1" smtClean="0"/>
              <a:t>représentatif</a:t>
            </a:r>
            <a:r>
              <a:rPr lang="en-US" dirty="0" smtClean="0"/>
              <a:t> de la phase du pixel central =&gt; de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postion</a:t>
            </a:r>
            <a:r>
              <a:rPr lang="en-US" dirty="0" smtClean="0"/>
              <a:t> par rapport à la mire</a:t>
            </a:r>
          </a:p>
          <a:p>
            <a:r>
              <a:rPr lang="en-US" dirty="0" smtClean="0"/>
              <a:t>A1 b1 a2 b2 correspondent aux </a:t>
            </a:r>
            <a:r>
              <a:rPr lang="en-US" dirty="0" err="1" smtClean="0"/>
              <a:t>autres</a:t>
            </a:r>
            <a:r>
              <a:rPr lang="en-US" dirty="0" smtClean="0"/>
              <a:t> DDLs</a:t>
            </a:r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130321" y="3899342"/>
            <a:ext cx="2632137" cy="2632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link="rId31"/>
          <a:stretch>
            <a:fillRect/>
          </a:stretch>
        </p:blipFill>
        <p:spPr>
          <a:xfrm>
            <a:off x="3072033" y="3863634"/>
            <a:ext cx="2632137" cy="26321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32"/>
          <a:stretch>
            <a:fillRect/>
          </a:stretch>
        </p:blipFill>
        <p:spPr>
          <a:xfrm>
            <a:off x="130320" y="788180"/>
            <a:ext cx="2632137" cy="26321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link="rId33"/>
          <a:stretch>
            <a:fillRect/>
          </a:stretch>
        </p:blipFill>
        <p:spPr>
          <a:xfrm>
            <a:off x="3043060" y="839884"/>
            <a:ext cx="2632137" cy="263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60242" y="800504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=""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271002" y="3258895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432" y="1847414"/>
            <a:ext cx="2855441" cy="21421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9532" y="418133"/>
            <a:ext cx="4934683" cy="4738818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35374" y="4399609"/>
                <a:ext cx="5439823" cy="29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74" y="4399609"/>
                <a:ext cx="5439823" cy="298672"/>
              </a:xfrm>
              <a:prstGeom prst="rect">
                <a:avLst/>
              </a:prstGeom>
              <a:blipFill rotWithShape="0">
                <a:blip r:embed="rId8"/>
                <a:stretch>
                  <a:fillRect t="-2041" r="-1121" b="-26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289" y="5656084"/>
            <a:ext cx="430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Mesure</a:t>
            </a:r>
            <a:r>
              <a:rPr lang="en-US" dirty="0" smtClean="0"/>
              <a:t> alpha, x et y (</a:t>
            </a:r>
            <a:r>
              <a:rPr lang="en-US" dirty="0" err="1" smtClean="0"/>
              <a:t>directement</a:t>
            </a:r>
            <a:r>
              <a:rPr lang="en-US" dirty="0" smtClean="0"/>
              <a:t> la phase)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50606" y="4625451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06" y="4625451"/>
                <a:ext cx="2633092" cy="16676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840667" y="6130981"/>
            <a:ext cx="372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K1 k2 et q </a:t>
            </a:r>
            <a:r>
              <a:rPr lang="en-US" dirty="0" err="1" smtClean="0">
                <a:solidFill>
                  <a:srgbClr val="FF0000"/>
                </a:solidFill>
              </a:rPr>
              <a:t>restent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inconnus</a:t>
            </a:r>
            <a:r>
              <a:rPr lang="en-US" dirty="0" smtClean="0">
                <a:solidFill>
                  <a:srgbClr val="FF0000"/>
                </a:solidFill>
              </a:rPr>
              <a:t> a </a:t>
            </a:r>
            <a:r>
              <a:rPr lang="en-US" dirty="0" err="1" smtClean="0">
                <a:solidFill>
                  <a:srgbClr val="FF0000"/>
                </a:solidFill>
              </a:rPr>
              <a:t>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stade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5377" y="5953321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période</a:t>
            </a:r>
            <a:r>
              <a:rPr lang="en-US" dirty="0" smtClean="0"/>
              <a:t> </a:t>
            </a:r>
          </a:p>
          <a:p>
            <a:r>
              <a:rPr lang="en-US" dirty="0" smtClean="0"/>
              <a:t>A pi/2</a:t>
            </a:r>
            <a:endParaRPr lang="fr-FR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83415" y="6124417"/>
            <a:ext cx="210277" cy="11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200900" y="6338042"/>
            <a:ext cx="1585720" cy="10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u_3D_video">
            <a:hlinkClick r:id="" action="ppaction://media"/>
            <a:extLst>
              <a:ext uri="{FF2B5EF4-FFF2-40B4-BE49-F238E27FC236}">
                <a16:creationId xmlns="" xmlns:a16="http://schemas.microsoft.com/office/drawing/2014/main" id="{12D9C407-8375-4099-843D-56F1E5C1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8007" y="-68533"/>
            <a:ext cx="8785164" cy="494165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id="{B54ACE11-1B25-4187-8E46-2D533E02DDB3}"/>
                  </a:ext>
                </a:extLst>
              </p:cNvPr>
              <p:cNvSpPr txBox="1"/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4ACE11-1B25-4187-8E46-2D533E02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2" y="1632515"/>
                <a:ext cx="2212529" cy="10204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684CFC42-4ABB-4A63-8EE5-D97314A8F19E}"/>
              </a:ext>
            </a:extLst>
          </p:cNvPr>
          <p:cNvSpPr txBox="1"/>
          <p:nvPr/>
        </p:nvSpPr>
        <p:spPr>
          <a:xfrm>
            <a:off x="60242" y="800504"/>
            <a:ext cx="299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projection orthographique utilisé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id="{2CCFE67B-4688-4118-841A-1B8006633393}"/>
                  </a:ext>
                </a:extLst>
              </p:cNvPr>
              <p:cNvSpPr txBox="1"/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CFE67B-4688-4118-841A-1B800663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13" y="3077275"/>
                <a:ext cx="2038442" cy="73257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>
            <a:extLst>
              <a:ext uri="{FF2B5EF4-FFF2-40B4-BE49-F238E27FC236}">
                <a16:creationId xmlns="" xmlns:a16="http://schemas.microsoft.com/office/drawing/2014/main" id="{37B20144-3872-4A77-B2C3-46F09C20BB15}"/>
              </a:ext>
            </a:extLst>
          </p:cNvPr>
          <p:cNvSpPr txBox="1"/>
          <p:nvPr/>
        </p:nvSpPr>
        <p:spPr>
          <a:xfrm>
            <a:off x="271002" y="3258895"/>
            <a:ext cx="6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avec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724" y="4361886"/>
            <a:ext cx="2855441" cy="21421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4535" y="4364526"/>
            <a:ext cx="2855441" cy="21368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104744E6-5177-4ED1-AA99-40D2BB26E7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481" y="3856093"/>
            <a:ext cx="3140266" cy="3015624"/>
          </a:xfrm>
          <a:prstGeom prst="rect">
            <a:avLst/>
          </a:prstGeom>
        </p:spPr>
      </p:pic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08240" y="520701"/>
            <a:ext cx="860173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Vue</a:t>
            </a:r>
            <a:r>
              <a:rPr lang="en-US" dirty="0"/>
              <a:t> </a:t>
            </a:r>
            <a:r>
              <a:rPr lang="en-US" dirty="0" smtClean="0"/>
              <a:t>3d                                     | image de la mire                        |      </a:t>
            </a:r>
            <a:r>
              <a:rPr lang="en-US" dirty="0" err="1" smtClean="0"/>
              <a:t>Densité</a:t>
            </a:r>
            <a:r>
              <a:rPr lang="en-US" dirty="0" smtClean="0"/>
              <a:t> </a:t>
            </a:r>
            <a:r>
              <a:rPr lang="en-US" dirty="0" err="1" smtClean="0"/>
              <a:t>spectrale</a:t>
            </a:r>
            <a:endParaRPr lang="fr-FR" dirty="0"/>
          </a:p>
        </p:txBody>
      </p:sp>
      <p:sp>
        <p:nvSpPr>
          <p:cNvPr id="43" name="TextBox 42"/>
          <p:cNvSpPr txBox="1"/>
          <p:nvPr/>
        </p:nvSpPr>
        <p:spPr>
          <a:xfrm>
            <a:off x="4984471" y="3890391"/>
            <a:ext cx="701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Rajouter</a:t>
            </a:r>
            <a:r>
              <a:rPr lang="en-US" dirty="0" smtClean="0"/>
              <a:t> avec les equation de u1 v1, u2 v2 et </a:t>
            </a:r>
            <a:r>
              <a:rPr lang="en-US" dirty="0" err="1" smtClean="0"/>
              <a:t>leur</a:t>
            </a:r>
            <a:r>
              <a:rPr lang="en-US" dirty="0" smtClean="0"/>
              <a:t> lien avec x1 y1 et x2 y2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2912535" y="4411964"/>
            <a:ext cx="269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Quid de beta gamma et z ?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53114" y="4486542"/>
            <a:ext cx="273465" cy="294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5289847" y="4781296"/>
            <a:ext cx="26435" cy="317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87297" y="501140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5" y="412498"/>
            <a:ext cx="3968922" cy="31762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09540AC4-6F13-4D31-9AD3-D63B9DE0BED4}"/>
              </a:ext>
            </a:extLst>
          </p:cNvPr>
          <p:cNvGrpSpPr/>
          <p:nvPr/>
        </p:nvGrpSpPr>
        <p:grpSpPr>
          <a:xfrm>
            <a:off x="1561122" y="3077258"/>
            <a:ext cx="4641466" cy="1273628"/>
            <a:chOff x="7798351" y="2683938"/>
            <a:chExt cx="4641466" cy="127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="" xmlns:a16="http://schemas.microsoft.com/office/drawing/2014/main" id="{87465236-EA0B-456F-8156-1E1FA5FF161D}"/>
                    </a:ext>
                  </a:extLst>
                </p:cNvPr>
                <p:cNvSpPr txBox="1"/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465236-EA0B-456F-8156-1E1FA5FF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2683938"/>
                  <a:ext cx="2526397" cy="559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="" xmlns:a16="http://schemas.microsoft.com/office/drawing/2014/main" id="{F9653F8E-58FA-41B1-B216-72AD49CF0914}"/>
                    </a:ext>
                  </a:extLst>
                </p:cNvPr>
                <p:cNvSpPr txBox="1"/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F9653F8E-58FA-41B1-B216-72AD49C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687" y="3401708"/>
                  <a:ext cx="4455130" cy="5558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="" xmlns:a16="http://schemas.microsoft.com/office/drawing/2014/main" id="{B57CCB06-7961-4BB3-BFBE-3A533C11FD83}"/>
                    </a:ext>
                  </a:extLst>
                </p:cNvPr>
                <p:cNvSpPr txBox="1"/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B57CCB06-7961-4BB3-BFBE-3A533C11F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351" y="2845762"/>
                  <a:ext cx="422488" cy="107952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="" xmlns:a16="http://schemas.microsoft.com/office/drawing/2014/main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="" xmlns:a16="http://schemas.microsoft.com/office/drawing/2014/main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60" y="1628198"/>
                <a:ext cx="2169632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C912D66-C2BF-4B72-A239-C2115193D2F7}"/>
              </a:ext>
            </a:extLst>
          </p:cNvPr>
          <p:cNvSpPr txBox="1"/>
          <p:nvPr/>
        </p:nvSpPr>
        <p:spPr>
          <a:xfrm>
            <a:off x="2746606" y="1990438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82742B7-21B8-4A49-8220-B2611BEBEF55}"/>
              </a:ext>
            </a:extLst>
          </p:cNvPr>
          <p:cNvSpPr txBox="1"/>
          <p:nvPr/>
        </p:nvSpPr>
        <p:spPr>
          <a:xfrm>
            <a:off x="182807" y="3591780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obtient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CD39A777-93E8-433E-AB46-4FA7E36D4BE7}"/>
              </a:ext>
            </a:extLst>
          </p:cNvPr>
          <p:cNvGrpSpPr/>
          <p:nvPr/>
        </p:nvGrpSpPr>
        <p:grpSpPr>
          <a:xfrm>
            <a:off x="180000" y="4583288"/>
            <a:ext cx="11195482" cy="1692853"/>
            <a:chOff x="180000" y="4583288"/>
            <a:chExt cx="11195482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="" xmlns:a16="http://schemas.microsoft.com/office/drawing/2014/main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ZoneTexte 12">
              <a:extLst>
                <a:ext uri="{FF2B5EF4-FFF2-40B4-BE49-F238E27FC236}">
                  <a16:creationId xmlns="" xmlns:a16="http://schemas.microsoft.com/office/drawing/2014/main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="" xmlns:a16="http://schemas.microsoft.com/office/drawing/2014/main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ZoneTexte 19">
              <a:extLst>
                <a:ext uri="{FF2B5EF4-FFF2-40B4-BE49-F238E27FC236}">
                  <a16:creationId xmlns="" xmlns:a16="http://schemas.microsoft.com/office/drawing/2014/main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="" xmlns:a16="http://schemas.microsoft.com/office/drawing/2014/main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Flèche : droite 69">
              <a:extLst>
                <a:ext uri="{FF2B5EF4-FFF2-40B4-BE49-F238E27FC236}">
                  <a16:creationId xmlns="" xmlns:a16="http://schemas.microsoft.com/office/drawing/2014/main" id="{CCDFDEBC-E184-41A3-B690-963901E279BD}"/>
                </a:ext>
              </a:extLst>
            </p:cNvPr>
            <p:cNvSpPr/>
            <p:nvPr/>
          </p:nvSpPr>
          <p:spPr>
            <a:xfrm>
              <a:off x="7114138" y="5958182"/>
              <a:ext cx="926801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="" xmlns:a16="http://schemas.microsoft.com/office/drawing/2014/main" id="{90F6C78A-14FC-4832-B46C-42914C4C957B}"/>
                </a:ext>
              </a:extLst>
            </p:cNvPr>
            <p:cNvSpPr txBox="1"/>
            <p:nvPr/>
          </p:nvSpPr>
          <p:spPr>
            <a:xfrm>
              <a:off x="8123886" y="5898408"/>
              <a:ext cx="325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 groupes de 4 jeux de solutions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="" xmlns:a16="http://schemas.microsoft.com/office/drawing/2014/main" id="{9205640F-E898-40F3-A6AE-1C986CC5D854}"/>
              </a:ext>
            </a:extLst>
          </p:cNvPr>
          <p:cNvGrpSpPr/>
          <p:nvPr/>
        </p:nvGrpSpPr>
        <p:grpSpPr>
          <a:xfrm>
            <a:off x="6342415" y="3564624"/>
            <a:ext cx="5765882" cy="1104921"/>
            <a:chOff x="6342415" y="3564624"/>
            <a:chExt cx="5765882" cy="1104921"/>
          </a:xfrm>
        </p:grpSpPr>
        <p:sp>
          <p:nvSpPr>
            <p:cNvPr id="10" name="Flèche : droite 9">
              <a:extLst>
                <a:ext uri="{FF2B5EF4-FFF2-40B4-BE49-F238E27FC236}">
                  <a16:creationId xmlns="" xmlns:a16="http://schemas.microsoft.com/office/drawing/2014/main" id="{B79B91B6-E6D0-4923-AB66-F596A1DD99C8}"/>
                </a:ext>
              </a:extLst>
            </p:cNvPr>
            <p:cNvSpPr/>
            <p:nvPr/>
          </p:nvSpPr>
          <p:spPr>
            <a:xfrm>
              <a:off x="6342415" y="3601093"/>
              <a:ext cx="470395" cy="261610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="" xmlns:a16="http://schemas.microsoft.com/office/drawing/2014/main" id="{B1DA73EF-3175-4EFA-8D47-B694F8141127}"/>
                </a:ext>
              </a:extLst>
            </p:cNvPr>
            <p:cNvSpPr txBox="1"/>
            <p:nvPr/>
          </p:nvSpPr>
          <p:spPr>
            <a:xfrm>
              <a:off x="6903539" y="356462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4 jeux de solutions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="" xmlns:a16="http://schemas.microsoft.com/office/drawing/2014/main" id="{EB2CA40C-47F4-496E-BD4C-BFB774195B58}"/>
                </a:ext>
              </a:extLst>
            </p:cNvPr>
            <p:cNvSpPr txBox="1"/>
            <p:nvPr/>
          </p:nvSpPr>
          <p:spPr>
            <a:xfrm>
              <a:off x="6983753" y="4300213"/>
              <a:ext cx="5124544" cy="369332"/>
            </a:xfrm>
            <a:prstGeom prst="rect">
              <a:avLst/>
            </a:prstGeom>
            <a:noFill/>
            <a:ln>
              <a:solidFill>
                <a:srgbClr val="00539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b="1"/>
                <a:t>Ambiguïté inhérente à la projection orthographique</a:t>
              </a:r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680151" y="626833"/>
            <a:ext cx="234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Exploitation du </a:t>
            </a:r>
            <a:r>
              <a:rPr lang="en-US" dirty="0" err="1" smtClean="0"/>
              <a:t>spectre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72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901039" y="680045"/>
            <a:ext cx="3532538" cy="3251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3485" y="3007502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Slide sur la perspective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610398" y="843447"/>
            <a:ext cx="16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Relier</a:t>
            </a:r>
            <a:r>
              <a:rPr lang="en-US" dirty="0" smtClean="0"/>
              <a:t> s avec z ?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448028" y="1381040"/>
            <a:ext cx="621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Jusqu’où</a:t>
            </a:r>
            <a:r>
              <a:rPr lang="en-US" dirty="0" smtClean="0"/>
              <a:t> le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ortho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valable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projection perspective ?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2490760" y="1888583"/>
            <a:ext cx="41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Extrapolation possible </a:t>
            </a:r>
            <a:r>
              <a:rPr lang="en-US" dirty="0" err="1" smtClean="0"/>
              <a:t>jusqu’à</a:t>
            </a:r>
            <a:r>
              <a:rPr lang="en-US" dirty="0" smtClean="0"/>
              <a:t> quell point ?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79649" y="3842254"/>
            <a:ext cx="638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pose non </a:t>
            </a:r>
            <a:r>
              <a:rPr lang="fr-FR" dirty="0" err="1" smtClean="0"/>
              <a:t>ambïgue</a:t>
            </a:r>
            <a:r>
              <a:rPr lang="fr-FR" dirty="0" smtClean="0"/>
              <a:t> avec la dérivée seconde de la phase</a:t>
            </a:r>
            <a:endParaRPr lang="fr-FR" dirty="0"/>
          </a:p>
        </p:txBody>
      </p:sp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556" y="2320854"/>
            <a:ext cx="6325927" cy="35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Extension de la plage de mesure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A066B5-570B-46E5-AC32-791974C8663D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27803"/>
          <a:stretch>
            <a:fillRect/>
          </a:stretch>
        </p:blipFill>
        <p:spPr>
          <a:xfrm>
            <a:off x="248134" y="1012724"/>
            <a:ext cx="5427063" cy="495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6">
                <a:extLst>
                  <a:ext uri="{FF2B5EF4-FFF2-40B4-BE49-F238E27FC236}">
                    <a16:creationId xmlns="" xmlns:a16="http://schemas.microsoft.com/office/drawing/2014/main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85606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=3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fr-FR" sz="1600" b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fr-FR" sz="16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fr-FR" sz="1600" b="1" noProof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=25 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1600" noProof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600" noProof="0">
                            <a:latin typeface="+mn-lt"/>
                          </a:endParaRP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233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900F535-FE34-41C5-93E9-27E5B6FFB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8490"/>
                  </p:ext>
                </p:extLst>
              </p:nvPr>
            </p:nvGraphicFramePr>
            <p:xfrm>
              <a:off x="6095997" y="2176136"/>
              <a:ext cx="5453745" cy="2539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0907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01402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fr-FR" sz="1600" noProof="0" dirty="0">
                              <a:latin typeface="+mn-lt"/>
                            </a:rPr>
                            <a:t>Nombre de bits pour générer la séquence</a:t>
                          </a:r>
                        </a:p>
                      </a:txBody>
                      <a:tcPr marL="57562" marR="57562" marT="28781" marB="28781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 smtClean="0">
                              <a:latin typeface="+mn-lt"/>
                            </a:rPr>
                            <a:t>Taille </a:t>
                          </a:r>
                          <a:r>
                            <a:rPr lang="fr-FR" sz="1600" noProof="0" dirty="0">
                              <a:latin typeface="+mn-lt"/>
                            </a:rPr>
                            <a:t>de la séquence</a:t>
                          </a:r>
                        </a:p>
                      </a:txBody>
                      <a:tcPr marL="57562" marR="57562" marT="28781" marB="28781"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Taille de la mire codée résultante</a:t>
                          </a:r>
                        </a:p>
                      </a:txBody>
                      <a:tcPr marL="57562" marR="57562" marT="28781" marB="28781"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199444" t="-45833" r="-200000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301117" t="-45833" r="-101117" b="-21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7562" marR="57562" marT="28781" marB="28781" anchor="ctr">
                        <a:blipFill rotWithShape="0">
                          <a:blip r:embed="rId5"/>
                          <a:stretch>
                            <a:fillRect l="-401117" t="-45833" r="-1117" b="-21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24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72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216 µm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600 µm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1,15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1,7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4,8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8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768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2,3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6,9 mm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19,2 mm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10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3072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0,92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2,76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7,68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01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12 bits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12288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>
                              <a:latin typeface="+mn-lt"/>
                            </a:rPr>
                            <a:t>3,68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b="1" noProof="0">
                              <a:solidFill>
                                <a:srgbClr val="FF0000"/>
                              </a:solidFill>
                              <a:latin typeface="+mn-lt"/>
                            </a:rPr>
                            <a:t>11,06 cm</a:t>
                          </a:r>
                        </a:p>
                      </a:txBody>
                      <a:tcPr marL="57562" marR="57562" marT="28781" marB="28781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600" noProof="0" dirty="0">
                              <a:latin typeface="+mn-lt"/>
                            </a:rPr>
                            <a:t>30,72 cm</a:t>
                          </a:r>
                        </a:p>
                      </a:txBody>
                      <a:tcPr marL="57562" marR="57562" marT="28781" marB="28781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1720614-7B91-4358-95CD-AC404E1F8682}"/>
              </a:ext>
            </a:extLst>
          </p:cNvPr>
          <p:cNvSpPr txBox="1"/>
          <p:nvPr/>
        </p:nvSpPr>
        <p:spPr>
          <a:xfrm>
            <a:off x="6096000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50" y="1467184"/>
                <a:ext cx="2089033" cy="276999"/>
              </a:xfrm>
              <a:prstGeom prst="rect">
                <a:avLst/>
              </a:prstGeom>
              <a:blipFill>
                <a:blip r:embed="rId6"/>
                <a:stretch>
                  <a:fillRect l="-2041" t="-4444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id="{2EF56361-AA30-4240-86AC-4B8B6778E3D8}"/>
                  </a:ext>
                </a:extLst>
              </p:cNvPr>
              <p:cNvSpPr txBox="1"/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Conservation d’une forte densité de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absolu en translation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Repérage angulaire absolu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Robustesse de l’encodage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F56361-AA30-4240-86AC-4B8B6778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84" y="4929935"/>
                <a:ext cx="447789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816" t="-3046" r="-544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346730" y="5640452"/>
            <a:ext cx="172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 points</a:t>
            </a:r>
          </a:p>
          <a:p>
            <a:r>
              <a:rPr lang="en-US" dirty="0" smtClean="0"/>
              <a:t>5 points </a:t>
            </a:r>
            <a:r>
              <a:rPr lang="en-US" dirty="0" err="1" smtClean="0"/>
              <a:t>codants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4724227" y="4524242"/>
            <a:ext cx="1070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 points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présent</a:t>
            </a:r>
            <a:endParaRPr lang="en-US" dirty="0" smtClean="0"/>
          </a:p>
          <a:p>
            <a:r>
              <a:rPr lang="en-US" dirty="0" smtClean="0"/>
              <a:t>1 absent</a:t>
            </a:r>
          </a:p>
          <a:p>
            <a:r>
              <a:rPr lang="en-US" dirty="0" smtClean="0"/>
              <a:t>2 x</a:t>
            </a:r>
          </a:p>
          <a:p>
            <a:r>
              <a:rPr lang="en-US" dirty="0" smtClean="0"/>
              <a:t>2 y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xy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Décodage robuste et absolu de la position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E5C99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18E6A79-1BFD-4F82-8D12-4B7304639478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b="50243"/>
          <a:stretch>
            <a:fillRect/>
          </a:stretch>
        </p:blipFill>
        <p:spPr>
          <a:xfrm>
            <a:off x="259035" y="946098"/>
            <a:ext cx="4332740" cy="215585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1270C60D-9DD4-4AB7-B3B1-BF50ACEE3CE9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t="50243"/>
          <a:stretch>
            <a:fillRect/>
          </a:stretch>
        </p:blipFill>
        <p:spPr>
          <a:xfrm>
            <a:off x="4814028" y="854783"/>
            <a:ext cx="4332740" cy="215585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CAA67AA4-F1B0-4643-8749-BAF878A7DDCA}"/>
              </a:ext>
            </a:extLst>
          </p:cNvPr>
          <p:cNvGrpSpPr/>
          <p:nvPr/>
        </p:nvGrpSpPr>
        <p:grpSpPr>
          <a:xfrm>
            <a:off x="9229582" y="680045"/>
            <a:ext cx="2703383" cy="2554930"/>
            <a:chOff x="9229582" y="680045"/>
            <a:chExt cx="2703383" cy="2554930"/>
          </a:xfrm>
        </p:grpSpPr>
        <p:pic>
          <p:nvPicPr>
            <p:cNvPr id="9" name="Image 8">
              <a:extLst>
                <a:ext uri="{FF2B5EF4-FFF2-40B4-BE49-F238E27FC236}">
                  <a16:creationId xmlns="" xmlns:a16="http://schemas.microsoft.com/office/drawing/2014/main" id="{D291F79B-6F87-42A8-B1BB-A67F370A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5"/>
            <a:srcRect l="51569" b="67954"/>
            <a:stretch>
              <a:fillRect/>
            </a:stretch>
          </p:blipFill>
          <p:spPr>
            <a:xfrm>
              <a:off x="9229582" y="813071"/>
              <a:ext cx="2703383" cy="24219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C2805F38-C83B-440B-8B22-6A8B3A2B5812}"/>
                </a:ext>
              </a:extLst>
            </p:cNvPr>
            <p:cNvSpPr/>
            <p:nvPr/>
          </p:nvSpPr>
          <p:spPr>
            <a:xfrm>
              <a:off x="9229582" y="680045"/>
              <a:ext cx="391073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*e_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m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BF514F-98EE-462B-8404-7575DEE7CF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272114"/>
                  </p:ext>
                </p:extLst>
              </p:nvPr>
            </p:nvGraphicFramePr>
            <p:xfrm>
              <a:off x="447473" y="1582643"/>
              <a:ext cx="10856068" cy="4974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3230537" y="5130731"/>
            <a:ext cx="7489344" cy="1101158"/>
            <a:chOff x="3230537" y="5130731"/>
            <a:chExt cx="7489344" cy="1101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="" xmlns:a16="http://schemas.microsoft.com/office/drawing/2014/main" id="{924A7129-6ED4-4970-A2FC-F4555EEF1316}"/>
                    </a:ext>
                  </a:extLst>
                </p:cNvPr>
                <p:cNvSpPr txBox="1"/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noFill/>
                <a:ln w="19050">
                  <a:solidFill>
                    <a:srgbClr val="00539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Imagette de phase</a:t>
                  </a:r>
                </a:p>
                <a:p>
                  <a:r>
                    <a:rPr lang="fr-FR" dirty="0"/>
                    <a:t>Seuillage effectué avec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centre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intensit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pourtour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points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924A7129-6ED4-4970-A2FC-F4555EEF1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537" y="5426860"/>
                  <a:ext cx="6194581" cy="805029"/>
                </a:xfrm>
                <a:prstGeom prst="rect">
                  <a:avLst/>
                </a:prstGeom>
                <a:blipFill>
                  <a:blip r:embed="rId15"/>
                  <a:stretch>
                    <a:fillRect l="-785" t="-2963" b="-2963"/>
                  </a:stretch>
                </a:blipFill>
                <a:ln w="19050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 : angle droit 9">
              <a:extLst>
                <a:ext uri="{FF2B5EF4-FFF2-40B4-BE49-F238E27FC236}">
                  <a16:creationId xmlns="" xmlns:a16="http://schemas.microsoft.com/office/drawing/2014/main" id="{D965C3B2-220F-40C2-8065-1F2ECAE340D7}"/>
                </a:ext>
              </a:extLst>
            </p:cNvPr>
            <p:cNvSpPr/>
            <p:nvPr/>
          </p:nvSpPr>
          <p:spPr>
            <a:xfrm>
              <a:off x="9620655" y="5130731"/>
              <a:ext cx="1099226" cy="805029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57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6" y="5014914"/>
                <a:ext cx="2633092" cy="16676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42068" y="9795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(e)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6939482" y="307865"/>
            <a:ext cx="476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Echelle </a:t>
            </a:r>
            <a:r>
              <a:rPr lang="en-US" dirty="0" err="1" smtClean="0"/>
              <a:t>pixellique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echelle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ordre</a:t>
            </a:r>
            <a:r>
              <a:rPr lang="en-US" dirty="0" smtClean="0"/>
              <a:t> de </a:t>
            </a:r>
            <a:r>
              <a:rPr lang="en-US" dirty="0" err="1" smtClean="0"/>
              <a:t>frange</a:t>
            </a:r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4333672" y="572086"/>
            <a:ext cx="521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Rassembler</a:t>
            </a:r>
            <a:r>
              <a:rPr lang="en-US" dirty="0" smtClean="0"/>
              <a:t> </a:t>
            </a:r>
            <a:r>
              <a:rPr lang="en-US" dirty="0" err="1" smtClean="0"/>
              <a:t>l’information</a:t>
            </a:r>
            <a:r>
              <a:rPr lang="en-US" dirty="0" smtClean="0"/>
              <a:t> </a:t>
            </a:r>
            <a:r>
              <a:rPr lang="en-US" dirty="0" err="1" smtClean="0"/>
              <a:t>pertinente</a:t>
            </a:r>
            <a:r>
              <a:rPr lang="en-US" dirty="0" smtClean="0"/>
              <a:t> des points (</a:t>
            </a:r>
            <a:r>
              <a:rPr lang="en-US" dirty="0" err="1" smtClean="0"/>
              <a:t>relati</a:t>
            </a:r>
            <a:endParaRPr lang="fr-FR" dirty="0"/>
          </a:p>
        </p:txBody>
      </p:sp>
      <p:sp>
        <p:nvSpPr>
          <p:cNvPr id="18" name="TextBox 17"/>
          <p:cNvSpPr txBox="1"/>
          <p:nvPr/>
        </p:nvSpPr>
        <p:spPr>
          <a:xfrm>
            <a:off x="7175335" y="4960824"/>
            <a:ext cx="449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Détection</a:t>
            </a:r>
            <a:r>
              <a:rPr lang="en-US" dirty="0" smtClean="0"/>
              <a:t> de la presence / absence des points</a:t>
            </a:r>
            <a:endParaRPr lang="fr-FR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994531" y="1116607"/>
            <a:ext cx="2709973" cy="4819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Résolution atteinte (1/2)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/>
                            <a:t>  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1418192"/>
                  </p:ext>
                </p:extLst>
              </p:nvPr>
            </p:nvGraphicFramePr>
            <p:xfrm>
              <a:off x="180000" y="3780000"/>
              <a:ext cx="3359150" cy="25958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/>
                            <a:t>Justesse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108197" r="-335433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108197" r="-6321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1.15%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208197" r="-335433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208197" r="-6321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313333" r="-3354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3354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48659" t="-406557" r="-632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0.0004%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506557" r="-3354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t="-606557" r="-33543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F3DC3BDF-0128-4AD6-B085-7C519EA7F77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43710" y="1080000"/>
            <a:ext cx="4779274" cy="15057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DE628994-4E84-4C85-A090-9ACD230EECD6}"/>
              </a:ext>
            </a:extLst>
          </p:cNvPr>
          <p:cNvSpPr txBox="1"/>
          <p:nvPr/>
        </p:nvSpPr>
        <p:spPr>
          <a:xfrm>
            <a:off x="1451403" y="2663476"/>
            <a:ext cx="29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Dispositif experimental utilisé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F4BC854E-80F0-4414-90D8-91E841F68D36}"/>
              </a:ext>
            </a:extLst>
          </p:cNvPr>
          <p:cNvGrpSpPr/>
          <p:nvPr/>
        </p:nvGrpSpPr>
        <p:grpSpPr>
          <a:xfrm>
            <a:off x="3900791" y="3686814"/>
            <a:ext cx="1811801" cy="1624685"/>
            <a:chOff x="6474112" y="961030"/>
            <a:chExt cx="1811801" cy="1624685"/>
          </a:xfrm>
        </p:grpSpPr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A0A9040-A1BC-4904-B475-CB57E8A5C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8"/>
            <a:srcRect l="18838" t="40075" r="62141" b="31250"/>
            <a:stretch>
              <a:fillRect/>
            </a:stretch>
          </p:blipFill>
          <p:spPr>
            <a:xfrm>
              <a:off x="6474112" y="983634"/>
              <a:ext cx="1811801" cy="1602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9BCEF04-336C-494C-8087-B6399A035AA0}"/>
                </a:ext>
              </a:extLst>
            </p:cNvPr>
            <p:cNvSpPr/>
            <p:nvPr/>
          </p:nvSpPr>
          <p:spPr>
            <a:xfrm>
              <a:off x="7208196" y="961030"/>
              <a:ext cx="554476" cy="295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="" xmlns:a16="http://schemas.microsoft.com/office/drawing/2014/main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4233" y="1011318"/>
            <a:ext cx="5591888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Résolution atteinte (2/2)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Supp_Mat_3">
            <a:hlinkClick r:id="" action="ppaction://media"/>
            <a:extLst>
              <a:ext uri="{FF2B5EF4-FFF2-40B4-BE49-F238E27FC236}">
                <a16:creationId xmlns="" xmlns:a16="http://schemas.microsoft.com/office/drawing/2014/main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900000"/>
            <a:ext cx="4779403" cy="268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ED728B-FDD4-42EB-8661-0D4BD03FD1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" y="912595"/>
            <a:ext cx="4779275" cy="2688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2">
                <a:extLst>
                  <a:ext uri="{FF2B5EF4-FFF2-40B4-BE49-F238E27FC236}">
                    <a16:creationId xmlns="" xmlns:a16="http://schemas.microsoft.com/office/drawing/2014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 smtClean="0"/>
                            <a:t>Plage de mesure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0.96</m:t>
                              </m:r>
                            </m:oMath>
                          </a14:m>
                          <a:r>
                            <a:rPr lang="fr-FR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11,6 cm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0.77</m:t>
                              </m:r>
                            </m:oMath>
                          </a14:m>
                          <a:r>
                            <a:rPr lang="fr-FR" noProof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noProof="0" smtClean="0">
                                  <a:latin typeface="Cambria Math" panose="02040503050406030204" pitchFamily="18" charset="0"/>
                                </a:rPr>
                                <m:t>4.07</m:t>
                              </m:r>
                            </m:oMath>
                          </a14:m>
                          <a:r>
                            <a:rPr lang="fr-FR" noProof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2 pi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/>
                            <a:t>   </a:t>
                          </a:r>
                          <a:r>
                            <a:rPr lang="fr-FR" b="1" noProof="0" dirty="0" err="1"/>
                            <a:t>μrad</a:t>
                          </a:r>
                          <a:r>
                            <a:rPr lang="fr-FR" b="1" noProof="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DE53C9-124D-487A-AE4E-9AE69B3953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940986"/>
                  </p:ext>
                </p:extLst>
              </p:nvPr>
            </p:nvGraphicFramePr>
            <p:xfrm>
              <a:off x="180000" y="3780000"/>
              <a:ext cx="3359150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747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5875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9969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 smtClean="0"/>
                            <a:t>Plage de mesure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80328" r="-335433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180328" r="-632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11,6 cm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280328" r="-335433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280328" r="-632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380328" r="-33543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380328" r="-632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-</a:t>
                          </a:r>
                          <a:r>
                            <a:rPr lang="fr-FR" b="0" baseline="0" noProof="0" dirty="0"/>
                            <a:t> </a:t>
                          </a:r>
                          <a:endParaRPr lang="fr-FR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480328" r="-33543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480328" r="-632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noProof="0" dirty="0" smtClean="0"/>
                            <a:t>2 pi</a:t>
                          </a:r>
                          <a:endParaRPr lang="fr-FR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580328" r="-33543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580328" r="-632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noProof="0" dirty="0"/>
                            <a:t>0.35%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680328" r="-3354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8659" t="-680328" r="-6321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noProof="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2FEF8D-4C70-41E6-8EB9-164C9DC8FDEB}"/>
              </a:ext>
            </a:extLst>
          </p:cNvPr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078323" y="486510"/>
            <a:ext cx="3492594" cy="3492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82314E-217D-4779-98B8-DAAC596E1D04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8689837" y="583278"/>
            <a:ext cx="3175571" cy="3492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589139" y="861013"/>
            <a:ext cx="5879604" cy="33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="" xmlns:a16="http://schemas.microsoft.com/office/drawing/2014/main" id="{B08649E3-7FCB-40CB-9CD3-C6ACAECFF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540855"/>
              </p:ext>
            </p:extLst>
          </p:nvPr>
        </p:nvGraphicFramePr>
        <p:xfrm>
          <a:off x="11604361" y="672036"/>
          <a:ext cx="1030955" cy="510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3283" y="575377"/>
            <a:ext cx="219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Vitesse </a:t>
            </a:r>
            <a:r>
              <a:rPr lang="fr-FR" dirty="0" err="1" smtClean="0">
                <a:solidFill>
                  <a:srgbClr val="FF0000"/>
                </a:solidFill>
              </a:rPr>
              <a:t>defocus</a:t>
            </a:r>
            <a:r>
              <a:rPr lang="fr-FR" dirty="0" smtClean="0">
                <a:solidFill>
                  <a:srgbClr val="FF0000"/>
                </a:solidFill>
              </a:rPr>
              <a:t> en x2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1094" y="74181"/>
            <a:ext cx="664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Mettre</a:t>
            </a:r>
            <a:r>
              <a:rPr lang="en-US" dirty="0" smtClean="0">
                <a:solidFill>
                  <a:srgbClr val="FF0000"/>
                </a:solidFill>
              </a:rPr>
              <a:t> 3 figures pour les </a:t>
            </a:r>
            <a:r>
              <a:rPr lang="en-US" dirty="0" err="1" smtClean="0">
                <a:solidFill>
                  <a:srgbClr val="FF0000"/>
                </a:solidFill>
              </a:rPr>
              <a:t>esais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robustesse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Garder</a:t>
            </a:r>
            <a:r>
              <a:rPr lang="en-US" dirty="0" smtClean="0">
                <a:solidFill>
                  <a:srgbClr val="FF0000"/>
                </a:solidFill>
              </a:rPr>
              <a:t> les </a:t>
            </a:r>
            <a:r>
              <a:rPr lang="en-US" dirty="0" err="1" smtClean="0">
                <a:solidFill>
                  <a:srgbClr val="FF0000"/>
                </a:solidFill>
              </a:rPr>
              <a:t>vidéos</a:t>
            </a:r>
            <a:r>
              <a:rPr lang="en-US" dirty="0" smtClean="0">
                <a:solidFill>
                  <a:srgbClr val="FF0000"/>
                </a:solidFill>
              </a:rPr>
              <a:t> pour la fin de la presentation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pour les questions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4210236" y="1038272"/>
            <a:ext cx="4003986" cy="4148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72083" y="962483"/>
            <a:ext cx="4287070" cy="4815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607568" y="2393094"/>
            <a:ext cx="5474604" cy="32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="" xmlns:a16="http://schemas.microsoft.com/office/drawing/2014/main" id="{1EB0E785-02F1-4C30-A7A0-E8A456AB6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09318"/>
              </p:ext>
            </p:extLst>
          </p:nvPr>
        </p:nvGraphicFramePr>
        <p:xfrm>
          <a:off x="4386201" y="1058352"/>
          <a:ext cx="4764016" cy="519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5377996" y="6216900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10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="" xmlns:a16="http://schemas.microsoft.com/office/drawing/2014/main" id="{745C8B17-746B-4B00-92BC-19990E55101B}"/>
              </a:ext>
            </a:extLst>
          </p:cNvPr>
          <p:cNvSpPr/>
          <p:nvPr/>
        </p:nvSpPr>
        <p:spPr>
          <a:xfrm>
            <a:off x="5556271" y="2016920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bas 63">
            <a:extLst>
              <a:ext uri="{FF2B5EF4-FFF2-40B4-BE49-F238E27FC236}">
                <a16:creationId xmlns="" xmlns:a16="http://schemas.microsoft.com/office/drawing/2014/main" id="{734939C4-A904-498A-A5D5-395825A07E90}"/>
              </a:ext>
            </a:extLst>
          </p:cNvPr>
          <p:cNvSpPr/>
          <p:nvPr/>
        </p:nvSpPr>
        <p:spPr>
          <a:xfrm rot="10800000">
            <a:off x="5556271" y="2786063"/>
            <a:ext cx="251365" cy="18573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680726" y="4101981"/>
            <a:ext cx="4258175" cy="2281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4905806" y="4101981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Outils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oeuvre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60007" y="877333"/>
            <a:ext cx="4178894" cy="3156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925533" y="929194"/>
            <a:ext cx="16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Fonctionnalités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59108" y="5176222"/>
            <a:ext cx="414754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Types de mires </a:t>
            </a:r>
            <a:r>
              <a:rPr lang="en-US" sz="2800" b="1" dirty="0" err="1" smtClean="0"/>
              <a:t>polyvalents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9275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" y="957642"/>
            <a:ext cx="4621618" cy="460404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2FFAEE8-185F-4B0D-8CDD-CEB583EBB163}"/>
              </a:ext>
            </a:extLst>
          </p:cNvPr>
          <p:cNvSpPr/>
          <p:nvPr/>
        </p:nvSpPr>
        <p:spPr>
          <a:xfrm>
            <a:off x="9158284" y="6157552"/>
            <a:ext cx="3033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hlinkClick r:id="rId5"/>
              </a:rPr>
              <a:t>https://projects.femto-st.fr/vernier/en</a:t>
            </a:r>
            <a:r>
              <a:rPr lang="fr-FR" sz="1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8344" y="2425654"/>
            <a:ext cx="37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du site internet + performances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728145" y="1599926"/>
            <a:ext cx="26615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Video </a:t>
            </a:r>
            <a:r>
              <a:rPr lang="en-US" dirty="0" err="1" smtClean="0"/>
              <a:t>plutôt</a:t>
            </a:r>
            <a:r>
              <a:rPr lang="en-US" dirty="0" smtClean="0"/>
              <a:t> </a:t>
            </a:r>
            <a:r>
              <a:rPr lang="en-US" dirty="0" err="1" smtClean="0"/>
              <a:t>qu’image</a:t>
            </a:r>
            <a:r>
              <a:rPr lang="en-US" dirty="0" smtClean="0"/>
              <a:t> fixe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573754" y="1969258"/>
            <a:ext cx="32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Qu’est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qui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dispo</a:t>
            </a:r>
            <a:r>
              <a:rPr lang="en-US" dirty="0" smtClean="0"/>
              <a:t> sur le 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96107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Application à l’étalonnage de microrobots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8" y="900000"/>
            <a:ext cx="7068194" cy="3975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0E3FF4D4-7FCA-4EDE-A3CD-68D5328BC6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/>
          <a:stretch/>
        </p:blipFill>
        <p:spPr>
          <a:xfrm>
            <a:off x="9267799" y="4330067"/>
            <a:ext cx="2783662" cy="21708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="" xmlns:a16="http://schemas.microsoft.com/office/drawing/2014/main" id="{AA2BEC16-5CFA-4A38-A0C4-DD22C2AB47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93"/>
          <a:stretch/>
        </p:blipFill>
        <p:spPr>
          <a:xfrm>
            <a:off x="7079165" y="4278089"/>
            <a:ext cx="2246361" cy="217088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="" xmlns:a16="http://schemas.microsoft.com/office/drawing/2014/main" id="{EBCF811D-E714-4F24-83E6-11D75360C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190361"/>
              </p:ext>
            </p:extLst>
          </p:nvPr>
        </p:nvGraphicFramePr>
        <p:xfrm>
          <a:off x="7598558" y="746853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58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Étalonnage de </a:t>
            </a:r>
            <a:r>
              <a:rPr lang="fr-FR" sz="2800" b="1" dirty="0" err="1" smtClean="0">
                <a:solidFill>
                  <a:srgbClr val="005393"/>
                </a:solidFill>
              </a:rPr>
              <a:t>microrobots</a:t>
            </a:r>
            <a:r>
              <a:rPr lang="fr-FR" sz="2800" b="1" dirty="0" smtClean="0">
                <a:solidFill>
                  <a:srgbClr val="005393"/>
                </a:solidFill>
              </a:rPr>
              <a:t> à articulations souples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5CC9E7A-E2D0-458F-9850-AB6DB017E748}"/>
              </a:ext>
            </a:extLst>
          </p:cNvPr>
          <p:cNvGrpSpPr/>
          <p:nvPr/>
        </p:nvGrpSpPr>
        <p:grpSpPr>
          <a:xfrm>
            <a:off x="7830000" y="565476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en-US" sz="1400" dirty="0" err="1"/>
                <a:t>Encadré</a:t>
              </a:r>
              <a:r>
                <a:rPr lang="en-US" sz="1400" dirty="0"/>
                <a:t> par G. Laurent, R. </a:t>
              </a:r>
              <a:r>
                <a:rPr lang="en-US" sz="1400" dirty="0" err="1"/>
                <a:t>Dahmouche</a:t>
              </a:r>
              <a:r>
                <a:rPr lang="en-US" sz="1400" dirty="0"/>
                <a:t> et C. </a:t>
              </a:r>
              <a:r>
                <a:rPr lang="en-US" sz="1400" dirty="0" err="1"/>
                <a:t>Clévy</a:t>
              </a:r>
              <a:endParaRPr lang="fr-FR" sz="14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31E846B4-8F77-4A1C-B0A9-5B76C567BED6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9686" y="843447"/>
            <a:ext cx="5306744" cy="5295381"/>
          </a:xfrm>
          <a:prstGeom prst="rect">
            <a:avLst/>
          </a:prstGeom>
        </p:spPr>
      </p:pic>
      <p:graphicFrame>
        <p:nvGraphicFramePr>
          <p:cNvPr id="64" name="Diagramme 63">
            <a:extLst>
              <a:ext uri="{FF2B5EF4-FFF2-40B4-BE49-F238E27FC236}">
                <a16:creationId xmlns="" xmlns:a16="http://schemas.microsoft.com/office/drawing/2014/main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87935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643278"/>
              </p:ext>
            </p:extLst>
          </p:nvPr>
        </p:nvGraphicFramePr>
        <p:xfrm>
          <a:off x="7560000" y="216000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1D260CF-8C76-4198-AD50-8D6391BA389D}"/>
              </a:ext>
            </a:extLst>
          </p:cNvPr>
          <p:cNvSpPr/>
          <p:nvPr/>
        </p:nvSpPr>
        <p:spPr>
          <a:xfrm>
            <a:off x="5813778" y="5678360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Dahmouche</a:t>
            </a:r>
            <a:r>
              <a:rPr lang="en-US" sz="1500" dirty="0"/>
              <a:t>, R., Laurent, G. J., </a:t>
            </a:r>
            <a:r>
              <a:rPr lang="en-US" sz="1500" u="sng" dirty="0"/>
              <a:t>André, A. N., </a:t>
            </a:r>
            <a:r>
              <a:rPr lang="en-US" sz="1500" dirty="0" err="1"/>
              <a:t>Rougeot</a:t>
            </a:r>
            <a:r>
              <a:rPr lang="en-US" sz="1500" dirty="0"/>
              <a:t>, P., Sandoz, P., &amp; </a:t>
            </a:r>
            <a:r>
              <a:rPr lang="en-US" sz="1500" dirty="0" err="1"/>
              <a:t>Clévy</a:t>
            </a:r>
            <a:r>
              <a:rPr lang="en-US" sz="1500" dirty="0"/>
              <a:t>, C. (2020). </a:t>
            </a:r>
            <a:r>
              <a:rPr lang="en-US" sz="1500" b="1" dirty="0"/>
              <a:t>Nanometer precision with a planar parallel continuum robot.</a:t>
            </a:r>
            <a:r>
              <a:rPr lang="en-US" sz="1500" dirty="0"/>
              <a:t> </a:t>
            </a:r>
            <a:r>
              <a:rPr lang="en-US" sz="1500" i="1" dirty="0"/>
              <a:t>IEEE Robotics and Automation Letters</a:t>
            </a:r>
            <a:r>
              <a:rPr lang="en-US" sz="1500" dirty="0"/>
              <a:t>, </a:t>
            </a:r>
            <a:r>
              <a:rPr lang="en-US" sz="1500" i="1" dirty="0"/>
              <a:t>5</a:t>
            </a:r>
            <a:r>
              <a:rPr lang="en-US" sz="1500" dirty="0"/>
              <a:t>(3), 3806-3813.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0519" y="1722548"/>
            <a:ext cx="346428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 </a:t>
            </a:r>
            <a:r>
              <a:rPr lang="en-US" dirty="0" err="1" smtClean="0">
                <a:solidFill>
                  <a:srgbClr val="FF0000"/>
                </a:solidFill>
              </a:rPr>
              <a:t>lieux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6 </a:t>
            </a:r>
            <a:r>
              <a:rPr lang="en-US" dirty="0" err="1" smtClean="0">
                <a:solidFill>
                  <a:srgbClr val="FF0000"/>
                </a:solidFill>
              </a:rPr>
              <a:t>qrcodes</a:t>
            </a:r>
            <a:r>
              <a:rPr lang="en-US" dirty="0" smtClean="0">
                <a:solidFill>
                  <a:srgbClr val="FF0000"/>
                </a:solidFill>
              </a:rPr>
              <a:t> + 1 </a:t>
            </a: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Pour </a:t>
            </a:r>
            <a:r>
              <a:rPr lang="en-US" dirty="0" err="1" smtClean="0">
                <a:solidFill>
                  <a:srgbClr val="FF0000"/>
                </a:solidFill>
              </a:rPr>
              <a:t>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applicatif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besoin</a:t>
            </a:r>
            <a:r>
              <a:rPr lang="en-US" dirty="0" smtClean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FF0000"/>
                </a:solidFill>
              </a:rPr>
              <a:t>plage</a:t>
            </a:r>
            <a:r>
              <a:rPr lang="en-US" dirty="0" smtClean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r>
              <a:rPr lang="en-US" dirty="0" smtClean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3DDL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absence de solution alternative</a:t>
            </a:r>
          </a:p>
        </p:txBody>
      </p:sp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9686" y="898842"/>
            <a:ext cx="7068194" cy="3975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121" y="4040688"/>
            <a:ext cx="76533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Megarena</a:t>
            </a:r>
            <a:r>
              <a:rPr lang="en-US" dirty="0" smtClean="0">
                <a:solidFill>
                  <a:srgbClr val="FF0000"/>
                </a:solidFill>
              </a:rPr>
              <a:t> 140 microns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(micro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à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macro)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Graphic spid="64" grpId="0">
        <p:bldAsOne/>
      </p:bldGraphic>
      <p:bldGraphic spid="5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95137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5393"/>
                </a:solidFill>
              </a:rPr>
              <a:t>Mesure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duale</a:t>
            </a:r>
            <a:r>
              <a:rPr lang="en-US" sz="2800" b="1" dirty="0" smtClean="0">
                <a:solidFill>
                  <a:srgbClr val="005393"/>
                </a:solidFill>
              </a:rPr>
              <a:t> force – </a:t>
            </a:r>
            <a:r>
              <a:rPr lang="en-US" sz="2800" b="1" dirty="0" err="1" smtClean="0">
                <a:solidFill>
                  <a:srgbClr val="005393"/>
                </a:solidFill>
              </a:rPr>
              <a:t>déplacement</a:t>
            </a:r>
            <a:r>
              <a:rPr lang="en-US" sz="2800" b="1" dirty="0" smtClean="0">
                <a:solidFill>
                  <a:srgbClr val="005393"/>
                </a:solidFill>
              </a:rPr>
              <a:t> sur </a:t>
            </a:r>
            <a:r>
              <a:rPr lang="en-US" sz="2800" b="1" dirty="0" err="1" smtClean="0">
                <a:solidFill>
                  <a:srgbClr val="005393"/>
                </a:solidFill>
              </a:rPr>
              <a:t>fibre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r>
              <a:rPr lang="en-US" sz="2800" b="1" dirty="0" err="1" smtClean="0">
                <a:solidFill>
                  <a:srgbClr val="005393"/>
                </a:solidFill>
              </a:rPr>
              <a:t>végétale</a:t>
            </a:r>
            <a:r>
              <a:rPr lang="en-US" sz="2800" b="1" dirty="0" smtClean="0">
                <a:solidFill>
                  <a:srgbClr val="005393"/>
                </a:solidFill>
              </a:rPr>
              <a:t> 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0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single_fiber_compression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11"/>
          <a:srcRect l="12042" t="2443" r="7746" b="4961"/>
          <a:stretch/>
        </p:blipFill>
        <p:spPr>
          <a:xfrm>
            <a:off x="111923" y="682306"/>
            <a:ext cx="7224889" cy="57869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A7AD0B5-1CA8-413C-A4FC-1CDF857D3BF8}"/>
              </a:ext>
            </a:extLst>
          </p:cNvPr>
          <p:cNvSpPr txBox="1"/>
          <p:nvPr/>
        </p:nvSpPr>
        <p:spPr>
          <a:xfrm>
            <a:off x="9048874" y="718126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-340204" y="1702571"/>
            <a:ext cx="425520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Image du </a:t>
            </a:r>
            <a:r>
              <a:rPr lang="en-US" dirty="0" err="1" smtClean="0"/>
              <a:t>capteur</a:t>
            </a:r>
            <a:r>
              <a:rPr lang="en-US" dirty="0" smtClean="0"/>
              <a:t> (</a:t>
            </a:r>
            <a:r>
              <a:rPr lang="en-US" dirty="0" err="1" smtClean="0"/>
              <a:t>plutôt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haut à gauche)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956561" y="1931350"/>
            <a:ext cx="19604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Video des </a:t>
            </a:r>
            <a:r>
              <a:rPr lang="en-US" dirty="0" err="1" smtClean="0"/>
              <a:t>qr</a:t>
            </a:r>
            <a:r>
              <a:rPr lang="en-US" dirty="0" smtClean="0"/>
              <a:t> codes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743484" y="4708733"/>
            <a:ext cx="228383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en-US" dirty="0" err="1" smtClean="0"/>
              <a:t>fibre</a:t>
            </a:r>
            <a:r>
              <a:rPr lang="en-US" dirty="0" smtClean="0"/>
              <a:t> compression</a:t>
            </a:r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21907" y="2531772"/>
            <a:ext cx="2832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3661" y="21624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Micro-assemblage de puces micro-fluidiques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="" xmlns:a16="http://schemas.microsoft.com/office/drawing/2014/main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23" y="773900"/>
            <a:ext cx="7247816" cy="4076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</a:t>
            </a:r>
            <a:r>
              <a:rPr lang="en-US" sz="1200" i="1" dirty="0" err="1"/>
              <a:t>onAutomation</a:t>
            </a:r>
            <a:r>
              <a:rPr lang="en-US" sz="1200" i="1" dirty="0"/>
              <a:t>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="" xmlns:a16="http://schemas.microsoft.com/office/drawing/2014/main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="" xmlns:a16="http://schemas.microsoft.com/office/drawing/2014/main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6403" y="5084953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Rajouter</a:t>
            </a:r>
            <a:r>
              <a:rPr lang="en-US" dirty="0" smtClean="0"/>
              <a:t> image de </a:t>
            </a:r>
            <a:r>
              <a:rPr lang="en-US" dirty="0" err="1" smtClean="0"/>
              <a:t>puces</a:t>
            </a:r>
            <a:r>
              <a:rPr lang="en-US" dirty="0" smtClean="0"/>
              <a:t> </a:t>
            </a:r>
            <a:r>
              <a:rPr lang="en-US" dirty="0" err="1" smtClean="0"/>
              <a:t>fluidique</a:t>
            </a:r>
            <a:r>
              <a:rPr lang="en-US" dirty="0" smtClean="0"/>
              <a:t> + mires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49849885-1617-4AAA-929D-F821F3356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9"/>
          <a:stretch/>
        </p:blipFill>
        <p:spPr>
          <a:xfrm>
            <a:off x="3710251" y="4438539"/>
            <a:ext cx="2002341" cy="178880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711481"/>
            <a:ext cx="101443" cy="140351"/>
            <a:chOff x="1956991" y="5966882"/>
            <a:chExt cx="104608" cy="144730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11" name="Diagramme 10">
            <a:extLst>
              <a:ext uri="{FF2B5EF4-FFF2-40B4-BE49-F238E27FC236}">
                <a16:creationId xmlns="" xmlns:a16="http://schemas.microsoft.com/office/drawing/2014/main" id="{644750E9-3A2B-47A3-B3C5-B8D30839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311802"/>
              </p:ext>
            </p:extLst>
          </p:nvPr>
        </p:nvGraphicFramePr>
        <p:xfrm>
          <a:off x="180000" y="1504060"/>
          <a:ext cx="3544157" cy="4255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532B16EB-8238-4485-8E17-2327973D3DBE}"/>
              </a:ext>
            </a:extLst>
          </p:cNvPr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5818032" y="4077937"/>
            <a:ext cx="1649644" cy="21977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F93FC2EB-2D92-4870-82EF-A16E5741E055}"/>
              </a:ext>
            </a:extLst>
          </p:cNvPr>
          <p:cNvPicPr>
            <a:picLocks noChangeAspect="1"/>
          </p:cNvPicPr>
          <p:nvPr/>
        </p:nvPicPr>
        <p:blipFill rotWithShape="1">
          <a:blip r:link="rId11"/>
          <a:srcRect r="50536"/>
          <a:stretch>
            <a:fillRect/>
          </a:stretch>
        </p:blipFill>
        <p:spPr>
          <a:xfrm>
            <a:off x="4668032" y="2477750"/>
            <a:ext cx="2520000" cy="1509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E2267CE-5A75-4B03-A06B-1466EFC6610F}"/>
              </a:ext>
            </a:extLst>
          </p:cNvPr>
          <p:cNvSpPr/>
          <p:nvPr/>
        </p:nvSpPr>
        <p:spPr>
          <a:xfrm>
            <a:off x="3985010" y="6316191"/>
            <a:ext cx="265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Diller, E., &amp; </a:t>
            </a:r>
            <a:r>
              <a:rPr lang="en-US" sz="1100" dirty="0" err="1"/>
              <a:t>Sitti</a:t>
            </a:r>
            <a:r>
              <a:rPr lang="en-US" sz="1100" dirty="0"/>
              <a:t>, M. (2014)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75D8E0F-64A3-4311-9839-3F7EF46BF3D9}"/>
              </a:ext>
            </a:extLst>
          </p:cNvPr>
          <p:cNvSpPr/>
          <p:nvPr/>
        </p:nvSpPr>
        <p:spPr>
          <a:xfrm>
            <a:off x="5765081" y="6317791"/>
            <a:ext cx="2862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Till, J., &amp; Rucker, D. C. (2017)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="" xmlns:a16="http://schemas.microsoft.com/office/drawing/2014/main" id="{B36C0166-3DDD-43EA-922D-EDC5EFB85717}"/>
              </a:ext>
            </a:extLst>
          </p:cNvPr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134065" y="695328"/>
            <a:ext cx="4291330" cy="2864037"/>
          </a:xfrm>
          <a:prstGeom prst="rect">
            <a:avLst/>
          </a:prstGeom>
        </p:spPr>
      </p:pic>
      <p:graphicFrame>
        <p:nvGraphicFramePr>
          <p:cNvPr id="71" name="Diagramme 70">
            <a:extLst>
              <a:ext uri="{FF2B5EF4-FFF2-40B4-BE49-F238E27FC236}">
                <a16:creationId xmlns="" xmlns:a16="http://schemas.microsoft.com/office/drawing/2014/main" id="{F3DA6A5E-6E83-4FF7-917C-226381098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89486"/>
              </p:ext>
            </p:extLst>
          </p:nvPr>
        </p:nvGraphicFramePr>
        <p:xfrm>
          <a:off x="8603006" y="1914258"/>
          <a:ext cx="3358685" cy="3845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21518" y="298104"/>
            <a:ext cx="540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Lien entre </a:t>
            </a:r>
            <a:r>
              <a:rPr lang="en-US" dirty="0" err="1" smtClean="0">
                <a:solidFill>
                  <a:srgbClr val="FF0000"/>
                </a:solidFill>
              </a:rPr>
              <a:t>microrobotique</a:t>
            </a:r>
            <a:r>
              <a:rPr lang="en-US" dirty="0" smtClean="0">
                <a:solidFill>
                  <a:srgbClr val="FF0000"/>
                </a:solidFill>
              </a:rPr>
              <a:t> et </a:t>
            </a:r>
            <a:r>
              <a:rPr lang="en-US" dirty="0" err="1" smtClean="0">
                <a:solidFill>
                  <a:srgbClr val="FF0000"/>
                </a:solidFill>
              </a:rPr>
              <a:t>besoin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mesure</a:t>
            </a:r>
            <a:r>
              <a:rPr lang="en-US" dirty="0" smtClean="0">
                <a:solidFill>
                  <a:srgbClr val="FF0000"/>
                </a:solidFill>
              </a:rPr>
              <a:t> de pose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86322" y="3023048"/>
            <a:ext cx="2472418" cy="171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8616252" y="3632030"/>
            <a:ext cx="111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 grouper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0519" y="5666106"/>
            <a:ext cx="486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Image du robot </a:t>
            </a:r>
            <a:r>
              <a:rPr lang="en-US" dirty="0" err="1" smtClean="0">
                <a:solidFill>
                  <a:srgbClr val="FF0000"/>
                </a:solidFill>
              </a:rPr>
              <a:t>souple</a:t>
            </a:r>
            <a:r>
              <a:rPr lang="en-US" dirty="0" smtClean="0">
                <a:solidFill>
                  <a:srgbClr val="FF0000"/>
                </a:solidFill>
              </a:rPr>
              <a:t> torsion de Clément </a:t>
            </a:r>
            <a:r>
              <a:rPr lang="en-US" dirty="0" err="1" smtClean="0">
                <a:solidFill>
                  <a:srgbClr val="FF0000"/>
                </a:solidFill>
              </a:rPr>
              <a:t>Bricard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1110545058"/>
                  </p:ext>
                </p:extLst>
              </p:nvPr>
            </p:nvGraphicFramePr>
            <p:xfrm>
              <a:off x="720000" y="720000"/>
              <a:ext cx="2492566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3239631136"/>
              </p:ext>
            </p:extLst>
          </p:nvPr>
        </p:nvGraphicFramePr>
        <p:xfrm>
          <a:off x="3148816" y="692593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4" name="Diagram 63"/>
          <p:cNvGraphicFramePr/>
          <p:nvPr>
            <p:extLst>
              <p:ext uri="{D42A27DB-BD31-4B8C-83A1-F6EECF244321}">
                <p14:modId xmlns:p14="http://schemas.microsoft.com/office/powerpoint/2010/main" val="1021353491"/>
              </p:ext>
            </p:extLst>
          </p:nvPr>
        </p:nvGraphicFramePr>
        <p:xfrm>
          <a:off x="612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30693285"/>
              </p:ext>
            </p:extLst>
          </p:nvPr>
        </p:nvGraphicFramePr>
        <p:xfrm>
          <a:off x="9000000" y="720000"/>
          <a:ext cx="24925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66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6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  <a:solidFill>
            <a:srgbClr val="005393"/>
          </a:solidFill>
        </p:grpSpPr>
        <p:sp>
          <p:nvSpPr>
            <p:cNvPr id="70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  <a:solidFill>
            <a:srgbClr val="005393"/>
          </a:solidFill>
        </p:grpSpPr>
        <p:sp>
          <p:nvSpPr>
            <p:cNvPr id="78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82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  <a:solidFill>
            <a:srgbClr val="005393"/>
          </a:solidFill>
        </p:grpSpPr>
        <p:sp>
          <p:nvSpPr>
            <p:cNvPr id="86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06801" y="4813358"/>
            <a:ext cx="1771650" cy="1404296"/>
            <a:chOff x="360457" y="4039882"/>
            <a:chExt cx="1771650" cy="984250"/>
          </a:xfrm>
          <a:solidFill>
            <a:srgbClr val="FFC000"/>
          </a:solidFill>
        </p:grpSpPr>
        <p:sp>
          <p:nvSpPr>
            <p:cNvPr id="45" name="Rounded Rectangle 44"/>
            <p:cNvSpPr/>
            <p:nvPr/>
          </p:nvSpPr>
          <p:spPr>
            <a:xfrm>
              <a:off x="360457" y="4039882"/>
              <a:ext cx="1771650" cy="98425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"/>
                <p:cNvSpPr/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8580" tIns="68580" rIns="68580" bIns="68580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800" b="1" kern="1200" noProof="0" dirty="0" smtClean="0"/>
                    <a:t>Résolution </a:t>
                  </a:r>
                  <a:br>
                    <a:rPr lang="fr-FR" sz="1800" b="1" kern="1200" noProof="0" dirty="0" smtClean="0"/>
                  </a:br>
                  <a:r>
                    <a:rPr lang="fr-FR" sz="1800" b="1" kern="1200" noProof="0" dirty="0" smtClean="0"/>
                    <a:t>120 </a:t>
                  </a:r>
                  <a:r>
                    <a:rPr lang="fr-FR" sz="1800" b="1" kern="1200" noProof="0" dirty="0" err="1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μrad</a:t>
                  </a:r>
                  <a:r>
                    <a:rPr lang="fr-FR" sz="1800" b="1" kern="1200" noProof="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 en </a:t>
                  </a:r>
                  <a14:m>
                    <m:oMath xmlns:m="http://schemas.openxmlformats.org/officeDocument/2006/math">
                      <m:r>
                        <a:rPr lang="fr-FR" sz="1800" b="1" i="1" kern="1200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𝜷𝜸</m:t>
                      </m:r>
                    </m:oMath>
                  </a14:m>
                  <a:endParaRPr lang="fr-FR" sz="1800" b="1" kern="1200" noProof="0" dirty="0" smtClean="0"/>
                </a:p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dirty="0" smtClean="0"/>
                    <a:t>Pas de </a:t>
                  </a:r>
                  <a:r>
                    <a:rPr lang="en-US" b="1" dirty="0" err="1" smtClean="0"/>
                    <a:t>mesure</a:t>
                  </a:r>
                  <a:r>
                    <a:rPr lang="en-US" b="1" dirty="0" smtClean="0"/>
                    <a:t> </a:t>
                  </a:r>
                  <a:r>
                    <a:rPr lang="en-US" b="1" dirty="0" err="1" smtClean="0"/>
                    <a:t>en</a:t>
                  </a:r>
                  <a:r>
                    <a:rPr lang="en-US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sz="1800" b="1" kern="1200" noProof="0" dirty="0"/>
                </a:p>
              </p:txBody>
            </p:sp>
          </mc:Choice>
          <mc:Fallback xmlns="">
            <p:sp>
              <p:nvSpPr>
                <p:cNvPr id="47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85" y="4068710"/>
                  <a:ext cx="1713994" cy="92659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3203" r="-1423" b="-1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9088328" y="4763574"/>
            <a:ext cx="2315910" cy="984363"/>
            <a:chOff x="336943" y="4344520"/>
            <a:chExt cx="1818679" cy="773906"/>
          </a:xfrm>
          <a:solidFill>
            <a:srgbClr val="FFC000"/>
          </a:solidFill>
        </p:grpSpPr>
        <p:sp>
          <p:nvSpPr>
            <p:cNvPr id="50" name="Rounded Rectangle 49"/>
            <p:cNvSpPr/>
            <p:nvPr/>
          </p:nvSpPr>
          <p:spPr>
            <a:xfrm>
              <a:off x="336943" y="4344520"/>
              <a:ext cx="1818679" cy="77390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/>
            <p:nvPr/>
          </p:nvSpPr>
          <p:spPr>
            <a:xfrm>
              <a:off x="359610" y="4367187"/>
              <a:ext cx="1773345" cy="7285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b="1" kern="1200" noProof="0" dirty="0" smtClean="0"/>
                <a:t>Applications aux cas macroscopiques</a:t>
              </a:r>
              <a:endParaRPr lang="fr-FR" sz="1400" b="1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70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2615000" y="2134503"/>
            <a:ext cx="678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5393"/>
                </a:solidFill>
              </a:rPr>
              <a:t>Merci pour votre attention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21"/>
          <p:cNvSpPr txBox="1"/>
          <p:nvPr/>
        </p:nvSpPr>
        <p:spPr>
          <a:xfrm>
            <a:off x="2615001" y="3199180"/>
            <a:ext cx="678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005393"/>
                </a:solidFill>
              </a:rPr>
              <a:t>Si vous avez des questions n’hésitez pas !</a:t>
            </a:r>
            <a:endParaRPr lang="fr-FR" sz="2800" b="1" dirty="0">
              <a:solidFill>
                <a:srgbClr val="005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Étude des dérivées successives de la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57452" y="979598"/>
            <a:ext cx="438476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Lever l’ambiguïté sur les angles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2000" b="1" dirty="0" smtClean="0"/>
                  <a:t> et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935733"/>
                <a:ext cx="420313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59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Dérivée seconde du plan de phase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 smtClean="0"/>
                  <a:t> signe de l’angle hors-plan</a:t>
                </a:r>
                <a:endParaRPr lang="fr-F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7" y="5428630"/>
                <a:ext cx="603953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09" t="-10000" r="-40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</a:t>
            </a:r>
            <a:r>
              <a:rPr lang="fr-FR" sz="2800" b="1" dirty="0" smtClean="0">
                <a:solidFill>
                  <a:srgbClr val="005393"/>
                </a:solidFill>
              </a:rPr>
              <a:t>Vers des mires non planaires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4"/>
          <a:srcRect t="5184" b="2846"/>
          <a:stretch/>
        </p:blipFill>
        <p:spPr>
          <a:xfrm>
            <a:off x="0" y="658247"/>
            <a:ext cx="11388436" cy="5891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link="rId4"/>
          <a:srcRect l="82421" t="5184" b="2846"/>
          <a:stretch/>
        </p:blipFill>
        <p:spPr>
          <a:xfrm>
            <a:off x="11388436" y="658247"/>
            <a:ext cx="2001981" cy="58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Perspectives : la microscopie à holographie 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45" y="418089"/>
            <a:ext cx="7992888" cy="575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270" y="2295785"/>
            <a:ext cx="3399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Utilise une source cohérente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Rayon principal séparé en deux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Référence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Right Brace 2"/>
          <p:cNvSpPr/>
          <p:nvPr/>
        </p:nvSpPr>
        <p:spPr>
          <a:xfrm>
            <a:off x="1959927" y="2917371"/>
            <a:ext cx="177295" cy="500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2326522" y="2983076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Figure d’interférence, </a:t>
            </a:r>
            <a:r>
              <a:rPr lang="fr-FR" b="1" dirty="0" smtClean="0"/>
              <a:t>hologramme</a:t>
            </a:r>
            <a:endParaRPr lang="fr-F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7270" y="4210033"/>
            <a:ext cx="59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</a:t>
            </a:r>
            <a:r>
              <a:rPr lang="fr-FR" b="1" dirty="0" smtClean="0"/>
              <a:t>l’intensité</a:t>
            </a:r>
            <a:r>
              <a:rPr lang="fr-FR" dirty="0" smtClean="0"/>
              <a:t> et de la </a:t>
            </a:r>
            <a:r>
              <a:rPr lang="fr-FR" b="1" dirty="0" smtClean="0"/>
              <a:t>phase</a:t>
            </a:r>
            <a:r>
              <a:rPr lang="fr-FR" dirty="0" smtClean="0"/>
              <a:t> du rayon éclairant l’objet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noFill/>
              <a:ln w="19050">
                <a:solidFill>
                  <a:srgbClr val="005393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/>
                  <a:t>Résolution nanométrique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fr-FR" sz="2000" dirty="0" smtClean="0"/>
              </a:p>
              <a:p>
                <a:r>
                  <a:rPr lang="fr-FR" sz="2000" dirty="0"/>
                  <a:t>	</a:t>
                </a:r>
                <a:r>
                  <a:rPr lang="fr-FR" sz="2000" dirty="0" smtClean="0"/>
                  <a:t>   du microradian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𝛽𝛾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24" y="4952371"/>
                <a:ext cx="3537250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544" t="-3333" b="-11667"/>
                </a:stretch>
              </a:blipFill>
              <a:ln w="19050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350327" y="5164799"/>
            <a:ext cx="1219200" cy="283029"/>
          </a:xfrm>
          <a:prstGeom prst="rightArrow">
            <a:avLst/>
          </a:prstGeom>
          <a:noFill/>
          <a:ln w="19050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316530" y="1731887"/>
            <a:ext cx="23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3946"/>
                </a:solidFill>
              </a:rPr>
              <a:t>Mesure</a:t>
            </a:r>
            <a:r>
              <a:rPr lang="en-US" dirty="0" smtClean="0">
                <a:solidFill>
                  <a:srgbClr val="E63946"/>
                </a:solidFill>
              </a:rPr>
              <a:t> </a:t>
            </a:r>
            <a:r>
              <a:rPr lang="en-US" dirty="0" err="1" smtClean="0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</a:t>
            </a:r>
            <a:r>
              <a:rPr lang="fr-FR" sz="2800" b="1" dirty="0" smtClean="0">
                <a:solidFill>
                  <a:srgbClr val="005393"/>
                </a:solidFill>
              </a:rPr>
              <a:t>numérique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Conclusions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82663C1-FE9A-403D-9B93-27F18F023ED7}"/>
              </a:ext>
            </a:extLst>
          </p:cNvPr>
          <p:cNvSpPr txBox="1"/>
          <p:nvPr/>
        </p:nvSpPr>
        <p:spPr>
          <a:xfrm>
            <a:off x="180000" y="5040000"/>
            <a:ext cx="409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Distances de travail très courtes (5 cm)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0F4D937-97DA-4767-8CE0-293226C93A5A}"/>
              </a:ext>
            </a:extLst>
          </p:cNvPr>
          <p:cNvSpPr txBox="1"/>
          <p:nvPr/>
        </p:nvSpPr>
        <p:spPr>
          <a:xfrm>
            <a:off x="180000" y="5400000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Focales très longues (200 mm)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ABD77A9-C64C-4047-8E65-AF79060A21AF}"/>
              </a:ext>
            </a:extLst>
          </p:cNvPr>
          <p:cNvSpPr txBox="1"/>
          <p:nvPr/>
        </p:nvSpPr>
        <p:spPr>
          <a:xfrm>
            <a:off x="7830000" y="5040000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Champ de vision réduit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5C9B1754-6DB9-43FC-8796-D7FA653FAADD}"/>
              </a:ext>
            </a:extLst>
          </p:cNvPr>
          <p:cNvSpPr txBox="1"/>
          <p:nvPr/>
        </p:nvSpPr>
        <p:spPr>
          <a:xfrm>
            <a:off x="7830000" y="612000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Profondeur de champ très courte (10 μm)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045E6DD4-F22E-49FC-83A4-43B00485790B}"/>
              </a:ext>
            </a:extLst>
          </p:cNvPr>
          <p:cNvSpPr txBox="1"/>
          <p:nvPr/>
        </p:nvSpPr>
        <p:spPr>
          <a:xfrm>
            <a:off x="7830000" y="5760000"/>
            <a:ext cx="278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Faible contraste et piqué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D36AFE4-0A67-4D96-ADF1-D7C0F4FBA531}"/>
              </a:ext>
            </a:extLst>
          </p:cNvPr>
          <p:cNvSpPr txBox="1"/>
          <p:nvPr/>
        </p:nvSpPr>
        <p:spPr>
          <a:xfrm>
            <a:off x="7830000" y="5400000"/>
            <a:ext cx="386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Difficultés d’illumination de la scène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7E70820D-FB53-4026-957E-B0D135D1EAB0}"/>
              </a:ext>
            </a:extLst>
          </p:cNvPr>
          <p:cNvSpPr txBox="1"/>
          <p:nvPr/>
        </p:nvSpPr>
        <p:spPr>
          <a:xfrm>
            <a:off x="180000" y="5760000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Projection orthographique</a:t>
            </a:r>
          </a:p>
        </p:txBody>
      </p:sp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6346FB96-C3A4-44D2-AD95-FB73D903DABA}"/>
              </a:ext>
            </a:extLst>
          </p:cNvPr>
          <p:cNvSpPr txBox="1"/>
          <p:nvPr/>
        </p:nvSpPr>
        <p:spPr>
          <a:xfrm>
            <a:off x="0" y="2804384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5393"/>
                </a:solidFill>
              </a:rPr>
              <a:t>Résolution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="" xmlns:a16="http://schemas.microsoft.com/office/drawing/2014/main" id="{1EAC706F-70F8-4AC4-94CE-8005982A4CD8}"/>
              </a:ext>
            </a:extLst>
          </p:cNvPr>
          <p:cNvCxnSpPr/>
          <p:nvPr/>
        </p:nvCxnSpPr>
        <p:spPr>
          <a:xfrm>
            <a:off x="609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3697B3F3-A440-4E9B-8158-AA96330851CD}"/>
              </a:ext>
            </a:extLst>
          </p:cNvPr>
          <p:cNvCxnSpPr/>
          <p:nvPr/>
        </p:nvCxnSpPr>
        <p:spPr>
          <a:xfrm>
            <a:off x="350850" y="879263"/>
            <a:ext cx="11349759" cy="5347052"/>
          </a:xfrm>
          <a:prstGeom prst="straightConnector1">
            <a:avLst/>
          </a:prstGeom>
          <a:ln w="762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228AC98D-99BC-4370-96B1-E2CE06EE9571}"/>
              </a:ext>
            </a:extLst>
          </p:cNvPr>
          <p:cNvCxnSpPr/>
          <p:nvPr/>
        </p:nvCxnSpPr>
        <p:spPr>
          <a:xfrm>
            <a:off x="825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="" xmlns:a16="http://schemas.microsoft.com/office/drawing/2014/main" id="{6D838204-1BC1-4240-929C-1AA0BA0EF7F0}"/>
              </a:ext>
            </a:extLst>
          </p:cNvPr>
          <p:cNvCxnSpPr/>
          <p:nvPr/>
        </p:nvCxnSpPr>
        <p:spPr>
          <a:xfrm>
            <a:off x="1041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="" xmlns:a16="http://schemas.microsoft.com/office/drawing/2014/main" id="{4A6E1C09-4713-4E7B-B1D9-F0C8E4D5FA4E}"/>
              </a:ext>
            </a:extLst>
          </p:cNvPr>
          <p:cNvCxnSpPr/>
          <p:nvPr/>
        </p:nvCxnSpPr>
        <p:spPr>
          <a:xfrm>
            <a:off x="393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="" xmlns:a16="http://schemas.microsoft.com/office/drawing/2014/main" id="{00BB6BFF-9592-4578-A82E-5BC51D3BDED3}"/>
              </a:ext>
            </a:extLst>
          </p:cNvPr>
          <p:cNvCxnSpPr/>
          <p:nvPr/>
        </p:nvCxnSpPr>
        <p:spPr>
          <a:xfrm>
            <a:off x="1776000" y="3069000"/>
            <a:ext cx="0" cy="360000"/>
          </a:xfrm>
          <a:prstGeom prst="line">
            <a:avLst/>
          </a:prstGeom>
          <a:ln w="38100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="" xmlns:a16="http://schemas.microsoft.com/office/drawing/2014/main" id="{9313852A-6DAD-47D1-8EE0-AC06E5F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61" y="3924402"/>
            <a:ext cx="2160000" cy="2264248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A91048BF-0458-42EA-B3BC-396D625ED920}"/>
              </a:ext>
            </a:extLst>
          </p:cNvPr>
          <p:cNvSpPr txBox="1"/>
          <p:nvPr/>
        </p:nvSpPr>
        <p:spPr>
          <a:xfrm>
            <a:off x="10130409" y="270900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="" xmlns:a16="http://schemas.microsoft.com/office/drawing/2014/main" id="{8BD49E37-17ED-4F5E-AE9D-1AA93EE09525}"/>
              </a:ext>
            </a:extLst>
          </p:cNvPr>
          <p:cNvSpPr txBox="1"/>
          <p:nvPr/>
        </p:nvSpPr>
        <p:spPr>
          <a:xfrm>
            <a:off x="5723045" y="270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="" xmlns:a16="http://schemas.microsoft.com/office/drawing/2014/main" id="{2F838BBF-9830-44C8-91AB-9022FDFADA02}"/>
              </a:ext>
            </a:extLst>
          </p:cNvPr>
          <p:cNvSpPr txBox="1"/>
          <p:nvPr/>
        </p:nvSpPr>
        <p:spPr>
          <a:xfrm>
            <a:off x="3504535" y="34290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="" xmlns:a16="http://schemas.microsoft.com/office/drawing/2014/main" id="{5D168E52-0B6D-4B14-A02A-18D7F00AA64B}"/>
              </a:ext>
            </a:extLst>
          </p:cNvPr>
          <p:cNvSpPr txBox="1"/>
          <p:nvPr/>
        </p:nvSpPr>
        <p:spPr>
          <a:xfrm>
            <a:off x="1283642" y="270900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0.001 px</a:t>
            </a:r>
            <a:endParaRPr lang="fr-FR" dirty="0">
              <a:solidFill>
                <a:srgbClr val="005393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A5A3D9D2-9DD3-4968-AD27-3765BC6E33AE}"/>
              </a:ext>
            </a:extLst>
          </p:cNvPr>
          <p:cNvSpPr txBox="1"/>
          <p:nvPr/>
        </p:nvSpPr>
        <p:spPr>
          <a:xfrm>
            <a:off x="7883044" y="3429000"/>
            <a:ext cx="74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3"/>
                </a:solidFill>
              </a:rPr>
              <a:t>0.5 px</a:t>
            </a:r>
            <a:endParaRPr lang="fr-FR" dirty="0">
              <a:solidFill>
                <a:srgbClr val="005393"/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="" xmlns:a16="http://schemas.microsoft.com/office/drawing/2014/main" id="{80225A9A-71E6-4759-9954-F2C5930E5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9"/>
          <a:stretch/>
        </p:blipFill>
        <p:spPr>
          <a:xfrm>
            <a:off x="861730" y="84592"/>
            <a:ext cx="2160000" cy="15310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72" name="Image 71">
            <a:extLst>
              <a:ext uri="{FF2B5EF4-FFF2-40B4-BE49-F238E27FC236}">
                <a16:creationId xmlns="" xmlns:a16="http://schemas.microsoft.com/office/drawing/2014/main" id="{0482747F-FD79-447C-97D4-3B4E01C4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4" y="1259668"/>
            <a:ext cx="2507536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005E90C8-8452-47F4-8A4F-6327D91FF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97" y="4303894"/>
            <a:ext cx="2869063" cy="144000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15" name="Connecteur droit 14">
            <a:extLst>
              <a:ext uri="{FF2B5EF4-FFF2-40B4-BE49-F238E27FC236}">
                <a16:creationId xmlns="" xmlns:a16="http://schemas.microsoft.com/office/drawing/2014/main" id="{8CB8F439-D4B5-4723-BE12-65417DA18085}"/>
              </a:ext>
            </a:extLst>
          </p:cNvPr>
          <p:cNvCxnSpPr/>
          <p:nvPr/>
        </p:nvCxnSpPr>
        <p:spPr>
          <a:xfrm flipV="1">
            <a:off x="9891461" y="3249000"/>
            <a:ext cx="0" cy="675402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="" xmlns:a16="http://schemas.microsoft.com/office/drawing/2014/main" id="{C1073351-01D5-4EF6-BF7E-71BEEDE004AB}"/>
              </a:ext>
            </a:extLst>
          </p:cNvPr>
          <p:cNvCxnSpPr>
            <a:cxnSpLocks/>
          </p:cNvCxnSpPr>
          <p:nvPr/>
        </p:nvCxnSpPr>
        <p:spPr>
          <a:xfrm flipV="1">
            <a:off x="9696000" y="2251203"/>
            <a:ext cx="0" cy="99797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="" xmlns:a16="http://schemas.microsoft.com/office/drawing/2014/main" id="{5017BFE3-493C-4D82-9970-A03EC7F742D4}"/>
              </a:ext>
            </a:extLst>
          </p:cNvPr>
          <p:cNvCxnSpPr>
            <a:cxnSpLocks/>
          </p:cNvCxnSpPr>
          <p:nvPr/>
        </p:nvCxnSpPr>
        <p:spPr>
          <a:xfrm flipV="1">
            <a:off x="7009114" y="2699668"/>
            <a:ext cx="0" cy="540000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="" xmlns:a16="http://schemas.microsoft.com/office/drawing/2014/main" id="{BB7803C1-5808-4425-8827-0F9764D3B049}"/>
              </a:ext>
            </a:extLst>
          </p:cNvPr>
          <p:cNvCxnSpPr>
            <a:cxnSpLocks/>
          </p:cNvCxnSpPr>
          <p:nvPr/>
        </p:nvCxnSpPr>
        <p:spPr>
          <a:xfrm flipV="1">
            <a:off x="6775897" y="3219267"/>
            <a:ext cx="0" cy="1084627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>
            <a:extLst>
              <a:ext uri="{FF2B5EF4-FFF2-40B4-BE49-F238E27FC236}">
                <a16:creationId xmlns="" xmlns:a16="http://schemas.microsoft.com/office/drawing/2014/main" id="{CC0F50E1-7EB3-460D-AE1E-1FC479AA31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7"/>
          <a:stretch/>
        </p:blipFill>
        <p:spPr>
          <a:xfrm rot="16200000">
            <a:off x="4299074" y="698229"/>
            <a:ext cx="1800000" cy="1944906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87" name="Connecteur droit 86">
            <a:extLst>
              <a:ext uri="{FF2B5EF4-FFF2-40B4-BE49-F238E27FC236}">
                <a16:creationId xmlns="" xmlns:a16="http://schemas.microsoft.com/office/drawing/2014/main" id="{59CA6022-F66C-4828-8A58-F3B8D9952F4E}"/>
              </a:ext>
            </a:extLst>
          </p:cNvPr>
          <p:cNvCxnSpPr>
            <a:cxnSpLocks/>
          </p:cNvCxnSpPr>
          <p:nvPr/>
        </p:nvCxnSpPr>
        <p:spPr>
          <a:xfrm flipV="1">
            <a:off x="4211501" y="2570102"/>
            <a:ext cx="0" cy="64916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="" xmlns:a16="http://schemas.microsoft.com/office/drawing/2014/main" id="{C0921B04-6CEA-49A5-B6E8-18703BF22B70}"/>
              </a:ext>
            </a:extLst>
          </p:cNvPr>
          <p:cNvCxnSpPr>
            <a:cxnSpLocks/>
          </p:cNvCxnSpPr>
          <p:nvPr/>
        </p:nvCxnSpPr>
        <p:spPr>
          <a:xfrm flipV="1">
            <a:off x="6431606" y="3257470"/>
            <a:ext cx="0" cy="893236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="" xmlns:a16="http://schemas.microsoft.com/office/drawing/2014/main" id="{425A15EC-755F-4479-A43A-A1D2C84F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0153" y="5011332"/>
            <a:ext cx="3069607" cy="2531730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cxnSp>
        <p:nvCxnSpPr>
          <p:cNvPr id="92" name="Connecteur droit 91">
            <a:extLst>
              <a:ext uri="{FF2B5EF4-FFF2-40B4-BE49-F238E27FC236}">
                <a16:creationId xmlns="" xmlns:a16="http://schemas.microsoft.com/office/drawing/2014/main" id="{9A9E135B-BDA3-4171-95E0-828587729ADD}"/>
              </a:ext>
            </a:extLst>
          </p:cNvPr>
          <p:cNvCxnSpPr>
            <a:cxnSpLocks/>
          </p:cNvCxnSpPr>
          <p:nvPr/>
        </p:nvCxnSpPr>
        <p:spPr>
          <a:xfrm flipV="1">
            <a:off x="1776000" y="3140563"/>
            <a:ext cx="0" cy="383675"/>
          </a:xfrm>
          <a:prstGeom prst="line">
            <a:avLst/>
          </a:prstGeom>
          <a:ln w="28575">
            <a:solidFill>
              <a:srgbClr val="005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116DFFC4-9DE4-4E05-985B-D7CD18E8AEC9}"/>
              </a:ext>
            </a:extLst>
          </p:cNvPr>
          <p:cNvSpPr txBox="1"/>
          <p:nvPr/>
        </p:nvSpPr>
        <p:spPr>
          <a:xfrm>
            <a:off x="315125" y="1239290"/>
            <a:ext cx="3564758" cy="923330"/>
          </a:xfrm>
          <a:prstGeom prst="rect">
            <a:avLst/>
          </a:prstGeom>
          <a:noFill/>
          <a:ln w="28575">
            <a:solidFill>
              <a:srgbClr val="B2B3B5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Détection pixélique de contours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Intercorrelation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Mesure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CD20DBFB-E061-456F-B3D8-7E7BAE4A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024" y="4000919"/>
            <a:ext cx="2285582" cy="2212735"/>
          </a:xfrm>
          <a:prstGeom prst="rect">
            <a:avLst/>
          </a:prstGeom>
          <a:ln w="19050">
            <a:solidFill>
              <a:srgbClr val="00539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744D314-9FB2-4694-A469-4FD4EBFA3E2F}"/>
              </a:ext>
            </a:extLst>
          </p:cNvPr>
          <p:cNvSpPr/>
          <p:nvPr/>
        </p:nvSpPr>
        <p:spPr>
          <a:xfrm>
            <a:off x="213546" y="6080473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A00A2A9-6E5A-4816-95FF-F9A4F56B18C9}"/>
              </a:ext>
            </a:extLst>
          </p:cNvPr>
          <p:cNvSpPr/>
          <p:nvPr/>
        </p:nvSpPr>
        <p:spPr>
          <a:xfrm>
            <a:off x="4074980" y="6238975"/>
            <a:ext cx="3383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Acher</a:t>
            </a:r>
            <a:r>
              <a:rPr lang="fr-FR" sz="900" dirty="0"/>
              <a:t>, O., &amp; Nguyen, T. L. (2019)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E4DE9A6-4771-4ED7-8FD4-59A863B7B96B}"/>
              </a:ext>
            </a:extLst>
          </p:cNvPr>
          <p:cNvSpPr/>
          <p:nvPr/>
        </p:nvSpPr>
        <p:spPr>
          <a:xfrm>
            <a:off x="6962738" y="2695485"/>
            <a:ext cx="1606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Shang, W., Lu, H., Wan, W., Fukuda, T., &amp; Shen, Y. (2016)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F1C75A9-5D96-4598-98FC-7B008ACB1E6D}"/>
              </a:ext>
            </a:extLst>
          </p:cNvPr>
          <p:cNvSpPr/>
          <p:nvPr/>
        </p:nvSpPr>
        <p:spPr>
          <a:xfrm>
            <a:off x="9704970" y="2237904"/>
            <a:ext cx="2235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Avci</a:t>
            </a:r>
            <a:r>
              <a:rPr lang="fr-FR" sz="900" dirty="0"/>
              <a:t>, E., Nguyen, C. N., </a:t>
            </a:r>
            <a:r>
              <a:rPr lang="fr-FR" sz="900" dirty="0" err="1"/>
              <a:t>Ohara</a:t>
            </a:r>
            <a:r>
              <a:rPr lang="fr-FR" sz="900" dirty="0"/>
              <a:t>, K., </a:t>
            </a:r>
            <a:r>
              <a:rPr lang="fr-FR" sz="900" dirty="0" err="1"/>
              <a:t>Kojima</a:t>
            </a:r>
            <a:r>
              <a:rPr lang="fr-FR" sz="900" dirty="0"/>
              <a:t>, M., Mae, Y., &amp; </a:t>
            </a:r>
            <a:r>
              <a:rPr lang="fr-FR" sz="900" dirty="0" err="1"/>
              <a:t>Arai</a:t>
            </a:r>
            <a:r>
              <a:rPr lang="fr-FR" sz="900" dirty="0"/>
              <a:t>, T. (2013)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90DF286-949C-4856-B278-C971078879E8}"/>
              </a:ext>
            </a:extLst>
          </p:cNvPr>
          <p:cNvSpPr/>
          <p:nvPr/>
        </p:nvSpPr>
        <p:spPr>
          <a:xfrm>
            <a:off x="9827404" y="6195889"/>
            <a:ext cx="163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Liu, J., Gong, Z., Tang, K., Lu, Z., &amp; Sun, Y. (2013)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099A718-E747-43F0-89A0-E75B2180AEB6}"/>
              </a:ext>
            </a:extLst>
          </p:cNvPr>
          <p:cNvSpPr/>
          <p:nvPr/>
        </p:nvSpPr>
        <p:spPr>
          <a:xfrm>
            <a:off x="4216994" y="2523635"/>
            <a:ext cx="19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Bomarito</a:t>
            </a:r>
            <a:r>
              <a:rPr lang="en-US" sz="900" dirty="0"/>
              <a:t>, G. F., Hochhalter, J. D., Ruggles, T. J., &amp; Cannon, A. H. (2017)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E11A0A7-76D7-4662-BF39-86D9754B668A}"/>
              </a:ext>
            </a:extLst>
          </p:cNvPr>
          <p:cNvSpPr/>
          <p:nvPr/>
        </p:nvSpPr>
        <p:spPr>
          <a:xfrm>
            <a:off x="6729491" y="5779782"/>
            <a:ext cx="33644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Zhao, C., Cheung, C. F., &amp; Liu, M. (2019)</a:t>
            </a:r>
          </a:p>
        </p:txBody>
      </p:sp>
      <p:pic>
        <p:nvPicPr>
          <p:cNvPr id="73" name="Image 2">
            <a:extLst>
              <a:ext uri="{FF2B5EF4-FFF2-40B4-BE49-F238E27FC236}">
                <a16:creationId xmlns=""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774"/>
          <a:stretch/>
        </p:blipFill>
        <p:spPr>
          <a:xfrm>
            <a:off x="8738583" y="5097861"/>
            <a:ext cx="3780000" cy="23568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82264" y="5696464"/>
            <a:ext cx="17029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esure</a:t>
            </a:r>
            <a:r>
              <a:rPr lang="en-US" dirty="0" smtClean="0">
                <a:solidFill>
                  <a:srgbClr val="FF0000"/>
                </a:solidFill>
              </a:rPr>
              <a:t> au </a:t>
            </a:r>
            <a:r>
              <a:rPr lang="en-US" dirty="0" err="1" smtClean="0">
                <a:solidFill>
                  <a:srgbClr val="FF0000"/>
                </a:solidFill>
              </a:rPr>
              <a:t>nano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B5AC662-BD65-457D-89FA-57B42C46F4B9}"/>
              </a:ext>
            </a:extLst>
          </p:cNvPr>
          <p:cNvSpPr/>
          <p:nvPr/>
        </p:nvSpPr>
        <p:spPr>
          <a:xfrm>
            <a:off x="4183179" y="742446"/>
            <a:ext cx="3883815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D81F0E3-BB2F-4297-A6F6-9E73708351CB}"/>
              </a:ext>
            </a:extLst>
          </p:cNvPr>
          <p:cNvSpPr/>
          <p:nvPr/>
        </p:nvSpPr>
        <p:spPr>
          <a:xfrm>
            <a:off x="115646" y="3507851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AD00A8A-A774-487E-84AB-17E4627795DA}"/>
              </a:ext>
            </a:extLst>
          </p:cNvPr>
          <p:cNvSpPr/>
          <p:nvPr/>
        </p:nvSpPr>
        <p:spPr>
          <a:xfrm>
            <a:off x="111923" y="736365"/>
            <a:ext cx="3906269" cy="445300"/>
          </a:xfrm>
          <a:prstGeom prst="rect">
            <a:avLst/>
          </a:prstGeom>
          <a:solidFill>
            <a:srgbClr val="C4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9" y="1654799"/>
            <a:ext cx="3780000" cy="1496747"/>
          </a:xfrm>
          <a:prstGeom prst="rect">
            <a:avLst/>
          </a:prstGeom>
        </p:spPr>
      </p:pic>
      <p:pic>
        <p:nvPicPr>
          <p:cNvPr id="51" name="Image 4"/>
          <p:cNvPicPr>
            <a:picLocks noChangeAspect="1"/>
          </p:cNvPicPr>
          <p:nvPr/>
        </p:nvPicPr>
        <p:blipFill rotWithShape="1">
          <a:blip r:embed="rId5"/>
          <a:srcRect t="6925" b="6093"/>
          <a:stretch/>
        </p:blipFill>
        <p:spPr>
          <a:xfrm>
            <a:off x="4248988" y="3978843"/>
            <a:ext cx="3780000" cy="243154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4064400" y="720000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="" xmlns:a16="http://schemas.microsoft.com/office/drawing/2014/main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28800" y="720000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="" xmlns:a16="http://schemas.microsoft.com/office/drawing/2014/main" id="{C2953989-2BDC-4B28-B164-30E0691E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1625772"/>
            <a:ext cx="3780000" cy="1536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FC0CE61-4788-4851-8AAF-724B65C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6" y="4229118"/>
            <a:ext cx="3780000" cy="151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A2DFBEEF-15DF-411B-97F5-6893D13624EF}"/>
              </a:ext>
            </a:extLst>
          </p:cNvPr>
          <p:cNvSpPr txBox="1"/>
          <p:nvPr/>
        </p:nvSpPr>
        <p:spPr>
          <a:xfrm>
            <a:off x="1591054" y="720000"/>
            <a:ext cx="95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/>
              <a:t>Moiré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="" xmlns:a16="http://schemas.microsoft.com/office/drawing/2014/main" id="{94371F44-FF53-4B47-BACF-BAE9A8FAE8FC}"/>
              </a:ext>
            </a:extLst>
          </p:cNvPr>
          <p:cNvSpPr txBox="1"/>
          <p:nvPr/>
        </p:nvSpPr>
        <p:spPr>
          <a:xfrm>
            <a:off x="4870672" y="720000"/>
            <a:ext cx="25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périodiques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="" xmlns:a16="http://schemas.microsoft.com/office/drawing/2014/main" id="{6D8F652A-E8DB-4594-BEF2-6C9382711169}"/>
              </a:ext>
            </a:extLst>
          </p:cNvPr>
          <p:cNvSpPr txBox="1"/>
          <p:nvPr/>
        </p:nvSpPr>
        <p:spPr>
          <a:xfrm>
            <a:off x="1115423" y="3479076"/>
            <a:ext cx="191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Mires Vernier</a:t>
            </a:r>
          </a:p>
        </p:txBody>
      </p:sp>
      <p:pic>
        <p:nvPicPr>
          <p:cNvPr id="60" name="Image 55">
            <a:extLst>
              <a:ext uri="{FF2B5EF4-FFF2-40B4-BE49-F238E27FC236}">
                <a16:creationId xmlns="" xmlns:a16="http://schemas.microsoft.com/office/drawing/2014/main" id="{FB2AD111-CB8E-4B94-B67C-58C2FBF67B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15" t="6187" r="20394" b="6404"/>
          <a:stretch/>
        </p:blipFill>
        <p:spPr>
          <a:xfrm>
            <a:off x="8271461" y="3953151"/>
            <a:ext cx="3780000" cy="231158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="" xmlns:a16="http://schemas.microsoft.com/office/drawing/2014/main" id="{FC493CAD-04E9-4888-8231-61F04B492B7C}"/>
              </a:ext>
            </a:extLst>
          </p:cNvPr>
          <p:cNvSpPr txBox="1"/>
          <p:nvPr/>
        </p:nvSpPr>
        <p:spPr>
          <a:xfrm>
            <a:off x="8593452" y="806121"/>
            <a:ext cx="30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3 nm, plage de 2x2 cm²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="" xmlns:a16="http://schemas.microsoft.com/office/drawing/2014/main" id="{A8C35537-F211-4835-B57A-C0270024E0CA}"/>
              </a:ext>
            </a:extLst>
          </p:cNvPr>
          <p:cNvSpPr txBox="1"/>
          <p:nvPr/>
        </p:nvSpPr>
        <p:spPr>
          <a:xfrm>
            <a:off x="8541354" y="3662904"/>
            <a:ext cx="31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Résolution 10 nm, plage de 1x1 cm²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E49542C1-6015-44A2-87C8-0DC82AD7EE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74"/>
          <a:stretch/>
        </p:blipFill>
        <p:spPr>
          <a:xfrm>
            <a:off x="8228613" y="1146801"/>
            <a:ext cx="3780000" cy="235680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="" xmlns:a16="http://schemas.microsoft.com/office/drawing/2014/main" id="{D409AA8E-B013-494B-88F4-847011296BF9}"/>
              </a:ext>
            </a:extLst>
          </p:cNvPr>
          <p:cNvSpPr txBox="1"/>
          <p:nvPr/>
        </p:nvSpPr>
        <p:spPr>
          <a:xfrm>
            <a:off x="480668" y="4004632"/>
            <a:ext cx="317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221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69" name="ZoneTexte 68">
            <a:extLst>
              <a:ext uri="{FF2B5EF4-FFF2-40B4-BE49-F238E27FC236}">
                <a16:creationId xmlns="" xmlns:a16="http://schemas.microsoft.com/office/drawing/2014/main" id="{C101C9B4-0C59-4901-8CAB-DD4477CD0258}"/>
              </a:ext>
            </a:extLst>
          </p:cNvPr>
          <p:cNvSpPr txBox="1"/>
          <p:nvPr/>
        </p:nvSpPr>
        <p:spPr>
          <a:xfrm>
            <a:off x="658165" y="1287218"/>
            <a:ext cx="30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42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2F1E1C26-61B7-48D1-BCDF-B6A9554DF3DD}"/>
              </a:ext>
            </a:extLst>
          </p:cNvPr>
          <p:cNvSpPr txBox="1"/>
          <p:nvPr/>
        </p:nvSpPr>
        <p:spPr>
          <a:xfrm>
            <a:off x="4587810" y="1281494"/>
            <a:ext cx="30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0.5 nm, plage de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  <a:endParaRPr lang="fr-FR" sz="1600" dirty="0"/>
          </a:p>
        </p:txBody>
      </p:sp>
      <p:sp>
        <p:nvSpPr>
          <p:cNvPr id="71" name="ZoneTexte 70">
            <a:extLst>
              <a:ext uri="{FF2B5EF4-FFF2-40B4-BE49-F238E27FC236}">
                <a16:creationId xmlns="" xmlns:a16="http://schemas.microsoft.com/office/drawing/2014/main" id="{CA21BC2D-3506-4333-B8BF-D3A35DCFB915}"/>
              </a:ext>
            </a:extLst>
          </p:cNvPr>
          <p:cNvSpPr txBox="1"/>
          <p:nvPr/>
        </p:nvSpPr>
        <p:spPr>
          <a:xfrm>
            <a:off x="4376521" y="3389971"/>
            <a:ext cx="3439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25x25 mm²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4F14F5B-C864-456A-9C80-B5FA01C7F6E4}"/>
              </a:ext>
            </a:extLst>
          </p:cNvPr>
          <p:cNvSpPr/>
          <p:nvPr/>
        </p:nvSpPr>
        <p:spPr>
          <a:xfrm>
            <a:off x="8226793" y="6228419"/>
            <a:ext cx="26162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Kim, J. A., Kim, J. W., Kang, C. S., &amp; </a:t>
            </a:r>
            <a:r>
              <a:rPr lang="en-US" sz="900" dirty="0" err="1"/>
              <a:t>Jin</a:t>
            </a:r>
            <a:r>
              <a:rPr lang="en-US" sz="900" dirty="0"/>
              <a:t>, J. 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0F9288-C225-4ED3-81B9-46A43EEF9383}"/>
              </a:ext>
            </a:extLst>
          </p:cNvPr>
          <p:cNvSpPr/>
          <p:nvPr/>
        </p:nvSpPr>
        <p:spPr>
          <a:xfrm>
            <a:off x="8226793" y="3464918"/>
            <a:ext cx="437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/>
              <a:t>Galeano-Zea</a:t>
            </a:r>
            <a:r>
              <a:rPr lang="en-US" sz="900" dirty="0"/>
              <a:t>, J. A. G., Sandoz, P., &amp; Robert, L. (2009)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1EC72641-3455-41AE-8C6B-FA8ADDEBD02B}"/>
              </a:ext>
            </a:extLst>
          </p:cNvPr>
          <p:cNvSpPr/>
          <p:nvPr/>
        </p:nvSpPr>
        <p:spPr>
          <a:xfrm>
            <a:off x="4183179" y="6219241"/>
            <a:ext cx="32699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Chen, Z. H., &amp; Huang, P. S. (2016)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17105D2-0096-4B0B-9823-D0381E2FFC75}"/>
              </a:ext>
            </a:extLst>
          </p:cNvPr>
          <p:cNvSpPr/>
          <p:nvPr/>
        </p:nvSpPr>
        <p:spPr>
          <a:xfrm>
            <a:off x="4121189" y="3145579"/>
            <a:ext cx="34299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Yamahata</a:t>
            </a:r>
            <a:r>
              <a:rPr lang="fr-FR" sz="900" dirty="0"/>
              <a:t>, C., </a:t>
            </a:r>
            <a:r>
              <a:rPr lang="fr-FR" sz="900" dirty="0" err="1"/>
              <a:t>Sarajlic</a:t>
            </a:r>
            <a:r>
              <a:rPr lang="fr-FR" sz="900" dirty="0"/>
              <a:t>, E., </a:t>
            </a:r>
            <a:r>
              <a:rPr lang="fr-FR" sz="900" dirty="0" err="1"/>
              <a:t>Krijnen</a:t>
            </a:r>
            <a:r>
              <a:rPr lang="fr-FR" sz="900" dirty="0"/>
              <a:t>, G. J., &amp; </a:t>
            </a:r>
            <a:r>
              <a:rPr lang="fr-FR" sz="900" dirty="0" err="1"/>
              <a:t>Gijs</a:t>
            </a:r>
            <a:r>
              <a:rPr lang="fr-FR" sz="900" dirty="0"/>
              <a:t>, M. A. (2010)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92334F4-9EAD-449B-80D9-7BB40EE01C62}"/>
              </a:ext>
            </a:extLst>
          </p:cNvPr>
          <p:cNvSpPr/>
          <p:nvPr/>
        </p:nvSpPr>
        <p:spPr>
          <a:xfrm>
            <a:off x="50381" y="3098147"/>
            <a:ext cx="38797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(</a:t>
            </a:r>
            <a:r>
              <a:rPr lang="en-US" sz="900" dirty="0" err="1" smtClean="0"/>
              <a:t>Sugiura</a:t>
            </a:r>
            <a:r>
              <a:rPr lang="en-US" sz="900" dirty="0" smtClean="0"/>
              <a:t>, 2015</a:t>
            </a:r>
            <a:r>
              <a:rPr lang="en-US" sz="90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8F2375A-854C-4F5B-873C-895EE5895127}"/>
              </a:ext>
            </a:extLst>
          </p:cNvPr>
          <p:cNvSpPr/>
          <p:nvPr/>
        </p:nvSpPr>
        <p:spPr>
          <a:xfrm>
            <a:off x="158027" y="5759379"/>
            <a:ext cx="36719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err="1"/>
              <a:t>Guelpa</a:t>
            </a:r>
            <a:r>
              <a:rPr lang="fr-FR" sz="900" dirty="0"/>
              <a:t>, V., Laurent, G. J., Sandoz, P., </a:t>
            </a:r>
            <a:r>
              <a:rPr lang="fr-FR" sz="900" dirty="0" err="1"/>
              <a:t>Zea</a:t>
            </a:r>
            <a:r>
              <a:rPr lang="fr-FR" sz="900" dirty="0"/>
              <a:t>, J. G., &amp; </a:t>
            </a:r>
            <a:r>
              <a:rPr lang="fr-FR" sz="900" dirty="0" err="1"/>
              <a:t>Clévy</a:t>
            </a:r>
            <a:r>
              <a:rPr lang="fr-FR" sz="900" dirty="0"/>
              <a:t>, C. (2014)</a:t>
            </a:r>
          </a:p>
        </p:txBody>
      </p: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="" xmlns:a16="http://schemas.microsoft.com/office/drawing/2014/main" id="{6AB5B140-2208-4018-B9AD-C383CF698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990569"/>
              </p:ext>
            </p:extLst>
          </p:nvPr>
        </p:nvGraphicFramePr>
        <p:xfrm>
          <a:off x="1606481" y="4098260"/>
          <a:ext cx="10260000" cy="335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e 5">
                <a:extLst>
                  <a:ext uri="{FF2B5EF4-FFF2-40B4-BE49-F238E27FC236}">
                    <a16:creationId xmlns="" xmlns:a16="http://schemas.microsoft.com/office/drawing/2014/main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EF901-781C-41BB-AD43-C196D25E9B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7458025"/>
                  </p:ext>
                </p:extLst>
              </p:nvPr>
            </p:nvGraphicFramePr>
            <p:xfrm>
              <a:off x="1606481" y="1466313"/>
              <a:ext cx="756421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005393"/>
                </a:solidFill>
              </a:rPr>
              <a:t>Verrous actuels – objectifs de recherche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E5C99"/>
                </a:solidFill>
              </a:rPr>
              <a:t>État de l’art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="" xmlns:a16="http://schemas.microsoft.com/office/drawing/2014/main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755B016-4DC6-40F4-B38C-AA407F57B113}"/>
              </a:ext>
            </a:extLst>
          </p:cNvPr>
          <p:cNvGrpSpPr/>
          <p:nvPr/>
        </p:nvGrpSpPr>
        <p:grpSpPr>
          <a:xfrm>
            <a:off x="1039173" y="6708786"/>
            <a:ext cx="101443" cy="140351"/>
            <a:chOff x="1956991" y="5966882"/>
            <a:chExt cx="104608" cy="144730"/>
          </a:xfrm>
          <a:solidFill>
            <a:srgbClr val="005393"/>
          </a:solidFill>
        </p:grpSpPr>
        <p:sp>
          <p:nvSpPr>
            <p:cNvPr id="97" name="Hexagone 96">
              <a:extLst>
                <a:ext uri="{FF2B5EF4-FFF2-40B4-BE49-F238E27FC236}">
                  <a16:creationId xmlns="" xmlns:a16="http://schemas.microsoft.com/office/drawing/2014/main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Hexagone 97">
              <a:extLst>
                <a:ext uri="{FF2B5EF4-FFF2-40B4-BE49-F238E27FC236}">
                  <a16:creationId xmlns="" xmlns:a16="http://schemas.microsoft.com/office/drawing/2014/main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="" xmlns:a16="http://schemas.microsoft.com/office/drawing/2014/main" id="{F761FF5A-CF01-4E19-9C27-0024B050A8DC}"/>
              </a:ext>
            </a:extLst>
          </p:cNvPr>
          <p:cNvGrpSpPr/>
          <p:nvPr/>
        </p:nvGrpSpPr>
        <p:grpSpPr>
          <a:xfrm>
            <a:off x="4074980" y="6571126"/>
            <a:ext cx="172652" cy="275313"/>
            <a:chOff x="3020961" y="5784354"/>
            <a:chExt cx="172652" cy="275313"/>
          </a:xfrm>
        </p:grpSpPr>
        <p:sp>
          <p:nvSpPr>
            <p:cNvPr id="107" name="Hexagone 106">
              <a:extLst>
                <a:ext uri="{FF2B5EF4-FFF2-40B4-BE49-F238E27FC236}">
                  <a16:creationId xmlns="" xmlns:a16="http://schemas.microsoft.com/office/drawing/2014/main" id="{174F4A1E-E85B-4186-AA2E-9EE448A994DB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="" xmlns:a16="http://schemas.microsoft.com/office/drawing/2014/main" id="{F67D6837-C8E0-43B7-8386-8E218FA95007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="" xmlns:a16="http://schemas.microsoft.com/office/drawing/2014/main" id="{502A2952-1557-44DF-A73B-F7588ED2FBB2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="" xmlns:a16="http://schemas.microsoft.com/office/drawing/2014/main" id="{DD7003B4-2715-4F4B-AE8A-5F3C714447BF}"/>
                </a:ext>
              </a:extLst>
            </p:cNvPr>
            <p:cNvSpPr/>
            <p:nvPr/>
          </p:nvSpPr>
          <p:spPr>
            <a:xfrm rot="16200000">
              <a:off x="3118051" y="578870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="" xmlns:a16="http://schemas.microsoft.com/office/drawing/2014/main" id="{FF569C53-B555-4351-995C-43C54A33FE0E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="" xmlns:a16="http://schemas.microsoft.com/office/drawing/2014/main" id="{3E75369B-FE08-42E9-8AEF-AED8EE38134B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="" xmlns:a16="http://schemas.microsoft.com/office/drawing/2014/main" id="{9160A074-0C47-46FB-9E0B-CE7DF034B805}"/>
              </a:ext>
            </a:extLst>
          </p:cNvPr>
          <p:cNvGrpSpPr/>
          <p:nvPr/>
        </p:nvGrpSpPr>
        <p:grpSpPr>
          <a:xfrm>
            <a:off x="5539940" y="6609605"/>
            <a:ext cx="135257" cy="208986"/>
            <a:chOff x="3020961" y="5850681"/>
            <a:chExt cx="135257" cy="208986"/>
          </a:xfrm>
        </p:grpSpPr>
        <p:sp>
          <p:nvSpPr>
            <p:cNvPr id="116" name="Hexagone 115">
              <a:extLst>
                <a:ext uri="{FF2B5EF4-FFF2-40B4-BE49-F238E27FC236}">
                  <a16:creationId xmlns="" xmlns:a16="http://schemas.microsoft.com/office/drawing/2014/main" id="{A52CA8EB-A86B-4684-B017-B16792FC381E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Hexagone 116">
              <a:extLst>
                <a:ext uri="{FF2B5EF4-FFF2-40B4-BE49-F238E27FC236}">
                  <a16:creationId xmlns="" xmlns:a16="http://schemas.microsoft.com/office/drawing/2014/main" id="{5CC198F0-B8CA-4C6B-9DF0-DBE3E3E5005C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Hexagone 117">
              <a:extLst>
                <a:ext uri="{FF2B5EF4-FFF2-40B4-BE49-F238E27FC236}">
                  <a16:creationId xmlns="" xmlns:a16="http://schemas.microsoft.com/office/drawing/2014/main" id="{99BA18B2-BE97-4458-BE16-4D2C555F0941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="" xmlns:a16="http://schemas.microsoft.com/office/drawing/2014/main" id="{58FE5386-A37C-4CEF-8D2A-504637DC15AE}"/>
              </a:ext>
            </a:extLst>
          </p:cNvPr>
          <p:cNvGrpSpPr/>
          <p:nvPr/>
        </p:nvGrpSpPr>
        <p:grpSpPr>
          <a:xfrm>
            <a:off x="2369917" y="6642830"/>
            <a:ext cx="135257" cy="208986"/>
            <a:chOff x="1956991" y="5896105"/>
            <a:chExt cx="139477" cy="215507"/>
          </a:xfrm>
          <a:solidFill>
            <a:srgbClr val="005393"/>
          </a:solidFill>
        </p:grpSpPr>
        <p:sp>
          <p:nvSpPr>
            <p:cNvPr id="139" name="Hexagone 138">
              <a:extLst>
                <a:ext uri="{FF2B5EF4-FFF2-40B4-BE49-F238E27FC236}">
                  <a16:creationId xmlns="" xmlns:a16="http://schemas.microsoft.com/office/drawing/2014/main" id="{E47DF342-9CEA-48D5-90B5-4B35507368AE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="" xmlns:a16="http://schemas.microsoft.com/office/drawing/2014/main" id="{EE886B34-A404-4D67-A1D6-3E8D3537B394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="" xmlns:a16="http://schemas.microsoft.com/office/drawing/2014/main" id="{CA8752C7-F2B9-47D0-8DBC-E5A98F42B86D}"/>
                </a:ext>
              </a:extLst>
            </p:cNvPr>
            <p:cNvSpPr/>
            <p:nvPr/>
          </p:nvSpPr>
          <p:spPr>
            <a:xfrm rot="16200000">
              <a:off x="2022241" y="5900593"/>
              <a:ext cx="78715" cy="6973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="" xmlns:a16="http://schemas.microsoft.com/office/drawing/2014/main" id="{062D60ED-4064-4C07-B637-BB0B1E38308F}"/>
              </a:ext>
            </a:extLst>
          </p:cNvPr>
          <p:cNvGrpSpPr/>
          <p:nvPr/>
        </p:nvGrpSpPr>
        <p:grpSpPr>
          <a:xfrm>
            <a:off x="6941486" y="6606217"/>
            <a:ext cx="172652" cy="208986"/>
            <a:chOff x="3020961" y="5850681"/>
            <a:chExt cx="172652" cy="208986"/>
          </a:xfrm>
        </p:grpSpPr>
        <p:sp>
          <p:nvSpPr>
            <p:cNvPr id="144" name="Hexagone 143">
              <a:extLst>
                <a:ext uri="{FF2B5EF4-FFF2-40B4-BE49-F238E27FC236}">
                  <a16:creationId xmlns="" xmlns:a16="http://schemas.microsoft.com/office/drawing/2014/main" id="{267A0DAB-C263-4293-8F77-A37ABB250EB3}"/>
                </a:ext>
              </a:extLst>
            </p:cNvPr>
            <p:cNvSpPr/>
            <p:nvPr/>
          </p:nvSpPr>
          <p:spPr>
            <a:xfrm rot="16200000">
              <a:off x="3016609" y="598768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Hexagone 144">
              <a:extLst>
                <a:ext uri="{FF2B5EF4-FFF2-40B4-BE49-F238E27FC236}">
                  <a16:creationId xmlns="" xmlns:a16="http://schemas.microsoft.com/office/drawing/2014/main" id="{60164DAA-9565-4D5E-9C0E-A9C5188D11BB}"/>
                </a:ext>
              </a:extLst>
            </p:cNvPr>
            <p:cNvSpPr/>
            <p:nvPr/>
          </p:nvSpPr>
          <p:spPr>
            <a:xfrm rot="16200000">
              <a:off x="3050423" y="592366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="" xmlns:a16="http://schemas.microsoft.com/office/drawing/2014/main" id="{CBC068FE-5231-4B35-BB8B-5842026BFFFB}"/>
                </a:ext>
              </a:extLst>
            </p:cNvPr>
            <p:cNvSpPr/>
            <p:nvPr/>
          </p:nvSpPr>
          <p:spPr>
            <a:xfrm rot="16200000">
              <a:off x="3084237" y="5855033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Hexagone 146">
              <a:extLst>
                <a:ext uri="{FF2B5EF4-FFF2-40B4-BE49-F238E27FC236}">
                  <a16:creationId xmlns="" xmlns:a16="http://schemas.microsoft.com/office/drawing/2014/main" id="{6DD3712A-0C20-4016-AA6B-01BFC09B0EEB}"/>
                </a:ext>
              </a:extLst>
            </p:cNvPr>
            <p:cNvSpPr/>
            <p:nvPr/>
          </p:nvSpPr>
          <p:spPr>
            <a:xfrm rot="16200000">
              <a:off x="3090994" y="598747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Hexagone 147">
              <a:extLst>
                <a:ext uri="{FF2B5EF4-FFF2-40B4-BE49-F238E27FC236}">
                  <a16:creationId xmlns="" xmlns:a16="http://schemas.microsoft.com/office/drawing/2014/main" id="{3C5BB231-C3AF-4238-9D3F-4FD7F59B8AB0}"/>
                </a:ext>
              </a:extLst>
            </p:cNvPr>
            <p:cNvSpPr/>
            <p:nvPr/>
          </p:nvSpPr>
          <p:spPr>
            <a:xfrm rot="16200000">
              <a:off x="3121632" y="591797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="" xmlns:a16="http://schemas.microsoft.com/office/drawing/2014/main" id="{B141D2C7-9EBA-428B-8A44-6FF87550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742547"/>
              </p:ext>
            </p:extLst>
          </p:nvPr>
        </p:nvGraphicFramePr>
        <p:xfrm>
          <a:off x="-179893" y="789233"/>
          <a:ext cx="5370133" cy="2543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46999" y="707249"/>
            <a:ext cx="279946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Belle photo de </a:t>
            </a:r>
            <a:r>
              <a:rPr lang="en-US" dirty="0" err="1" smtClean="0"/>
              <a:t>microrobot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Wissem</a:t>
            </a:r>
            <a:r>
              <a:rPr lang="en-US" dirty="0" smtClean="0"/>
              <a:t> 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Emmanuel </a:t>
            </a:r>
            <a:r>
              <a:rPr lang="en-US" dirty="0" err="1" smtClean="0"/>
              <a:t>Piat</a:t>
            </a:r>
            <a:r>
              <a:rPr lang="en-US" dirty="0" smtClean="0"/>
              <a:t>, force </a:t>
            </a:r>
            <a:r>
              <a:rPr lang="en-US" dirty="0" err="1" smtClean="0"/>
              <a:t>ovocyte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6331" y="1055077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673470" y="2428574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2824720" y="3933715"/>
            <a:ext cx="1935028" cy="109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9808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056283" y="615577"/>
            <a:ext cx="85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Limites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66130" y="551559"/>
            <a:ext cx="5785625" cy="587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6229675" y="622595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Objectifs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35081</TotalTime>
  <Words>3434</Words>
  <Application>Microsoft Office PowerPoint</Application>
  <PresentationFormat>Widescreen</PresentationFormat>
  <Paragraphs>633</Paragraphs>
  <Slides>36</Slides>
  <Notes>35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1319</cp:revision>
  <dcterms:created xsi:type="dcterms:W3CDTF">2017-10-25T09:06:20Z</dcterms:created>
  <dcterms:modified xsi:type="dcterms:W3CDTF">2021-09-24T19:09:46Z</dcterms:modified>
</cp:coreProperties>
</file>